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sldIdLst>
    <p:sldId id="256" r:id="rId5"/>
    <p:sldId id="325" r:id="rId6"/>
    <p:sldId id="324" r:id="rId7"/>
    <p:sldId id="323" r:id="rId8"/>
    <p:sldId id="406" r:id="rId9"/>
    <p:sldId id="296" r:id="rId10"/>
    <p:sldId id="393" r:id="rId11"/>
    <p:sldId id="354" r:id="rId12"/>
    <p:sldId id="396" r:id="rId13"/>
    <p:sldId id="395" r:id="rId14"/>
    <p:sldId id="394" r:id="rId15"/>
    <p:sldId id="397" r:id="rId16"/>
    <p:sldId id="392" r:id="rId17"/>
    <p:sldId id="398" r:id="rId18"/>
    <p:sldId id="408" r:id="rId19"/>
    <p:sldId id="399" r:id="rId20"/>
    <p:sldId id="400" r:id="rId21"/>
    <p:sldId id="401" r:id="rId22"/>
    <p:sldId id="403" r:id="rId23"/>
    <p:sldId id="402" r:id="rId24"/>
    <p:sldId id="404" r:id="rId25"/>
    <p:sldId id="405" r:id="rId26"/>
    <p:sldId id="40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7EC0"/>
    <a:srgbClr val="F6AC72"/>
    <a:srgbClr val="5B9ACD"/>
    <a:srgbClr val="2F7FC0"/>
    <a:srgbClr val="E42E4E"/>
    <a:srgbClr val="48C0C2"/>
    <a:srgbClr val="9CA2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653B97-4618-4EB5-BE2E-B3AA200FEFE3}" v="1" dt="2023-08-23T15:30:13.5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suf Satilmis" userId="a3e4faa8-c8db-46ed-9760-fe878fd9015c" providerId="ADAL" clId="{FD7A7732-6BEE-4405-AF54-5E411222B182}"/>
    <pc:docChg chg="undo custSel addSld modSld">
      <pc:chgData name="Yusuf Satilmis" userId="a3e4faa8-c8db-46ed-9760-fe878fd9015c" providerId="ADAL" clId="{FD7A7732-6BEE-4405-AF54-5E411222B182}" dt="2023-07-26T16:27:40.015" v="106" actId="20577"/>
      <pc:docMkLst>
        <pc:docMk/>
      </pc:docMkLst>
      <pc:sldChg chg="modSp mod">
        <pc:chgData name="Yusuf Satilmis" userId="a3e4faa8-c8db-46ed-9760-fe878fd9015c" providerId="ADAL" clId="{FD7A7732-6BEE-4405-AF54-5E411222B182}" dt="2023-07-26T09:37:36.941" v="14" actId="20577"/>
        <pc:sldMkLst>
          <pc:docMk/>
          <pc:sldMk cId="3270928644" sldId="256"/>
        </pc:sldMkLst>
        <pc:spChg chg="mod">
          <ac:chgData name="Yusuf Satilmis" userId="a3e4faa8-c8db-46ed-9760-fe878fd9015c" providerId="ADAL" clId="{FD7A7732-6BEE-4405-AF54-5E411222B182}" dt="2023-07-26T09:37:36.941" v="14" actId="20577"/>
          <ac:spMkLst>
            <pc:docMk/>
            <pc:sldMk cId="3270928644" sldId="256"/>
            <ac:spMk id="4" creationId="{7B4C1D8E-8767-44D0-909C-BFB5246C3FA7}"/>
          </ac:spMkLst>
        </pc:spChg>
      </pc:sldChg>
      <pc:sldChg chg="modAnim">
        <pc:chgData name="Yusuf Satilmis" userId="a3e4faa8-c8db-46ed-9760-fe878fd9015c" providerId="ADAL" clId="{FD7A7732-6BEE-4405-AF54-5E411222B182}" dt="2023-07-26T16:25:53.909" v="76"/>
        <pc:sldMkLst>
          <pc:docMk/>
          <pc:sldMk cId="799080178" sldId="354"/>
        </pc:sldMkLst>
      </pc:sldChg>
      <pc:sldChg chg="modSp mod">
        <pc:chgData name="Yusuf Satilmis" userId="a3e4faa8-c8db-46ed-9760-fe878fd9015c" providerId="ADAL" clId="{FD7A7732-6BEE-4405-AF54-5E411222B182}" dt="2023-07-26T16:26:27.051" v="78" actId="33524"/>
        <pc:sldMkLst>
          <pc:docMk/>
          <pc:sldMk cId="1598411717" sldId="392"/>
        </pc:sldMkLst>
        <pc:spChg chg="mod">
          <ac:chgData name="Yusuf Satilmis" userId="a3e4faa8-c8db-46ed-9760-fe878fd9015c" providerId="ADAL" clId="{FD7A7732-6BEE-4405-AF54-5E411222B182}" dt="2023-07-26T16:26:27.051" v="78" actId="33524"/>
          <ac:spMkLst>
            <pc:docMk/>
            <pc:sldMk cId="1598411717" sldId="392"/>
            <ac:spMk id="2" creationId="{2AF10C8E-8505-7852-6597-3594E0185F9A}"/>
          </ac:spMkLst>
        </pc:spChg>
      </pc:sldChg>
      <pc:sldChg chg="addSp modSp mod">
        <pc:chgData name="Yusuf Satilmis" userId="a3e4faa8-c8db-46ed-9760-fe878fd9015c" providerId="ADAL" clId="{FD7A7732-6BEE-4405-AF54-5E411222B182}" dt="2023-07-26T10:08:38.803" v="58" actId="20577"/>
        <pc:sldMkLst>
          <pc:docMk/>
          <pc:sldMk cId="4221281157" sldId="393"/>
        </pc:sldMkLst>
        <pc:spChg chg="mod">
          <ac:chgData name="Yusuf Satilmis" userId="a3e4faa8-c8db-46ed-9760-fe878fd9015c" providerId="ADAL" clId="{FD7A7732-6BEE-4405-AF54-5E411222B182}" dt="2023-07-26T10:08:38.803" v="58" actId="20577"/>
          <ac:spMkLst>
            <pc:docMk/>
            <pc:sldMk cId="4221281157" sldId="393"/>
            <ac:spMk id="4" creationId="{70D9F13C-DB6A-6513-7807-E02D04F8129D}"/>
          </ac:spMkLst>
        </pc:spChg>
        <pc:picChg chg="add mod">
          <ac:chgData name="Yusuf Satilmis" userId="a3e4faa8-c8db-46ed-9760-fe878fd9015c" providerId="ADAL" clId="{FD7A7732-6BEE-4405-AF54-5E411222B182}" dt="2023-07-26T10:08:04.078" v="41" actId="1076"/>
          <ac:picMkLst>
            <pc:docMk/>
            <pc:sldMk cId="4221281157" sldId="393"/>
            <ac:picMk id="2050" creationId="{11A41F9A-2E6E-2548-3FC6-9CF1C71FA55D}"/>
          </ac:picMkLst>
        </pc:picChg>
      </pc:sldChg>
      <pc:sldChg chg="modSp mod">
        <pc:chgData name="Yusuf Satilmis" userId="a3e4faa8-c8db-46ed-9760-fe878fd9015c" providerId="ADAL" clId="{FD7A7732-6BEE-4405-AF54-5E411222B182}" dt="2023-07-24T15:51:25.921" v="1" actId="13926"/>
        <pc:sldMkLst>
          <pc:docMk/>
          <pc:sldMk cId="1509779137" sldId="394"/>
        </pc:sldMkLst>
        <pc:spChg chg="mod">
          <ac:chgData name="Yusuf Satilmis" userId="a3e4faa8-c8db-46ed-9760-fe878fd9015c" providerId="ADAL" clId="{FD7A7732-6BEE-4405-AF54-5E411222B182}" dt="2023-07-24T15:51:22.564" v="0" actId="13926"/>
          <ac:spMkLst>
            <pc:docMk/>
            <pc:sldMk cId="1509779137" sldId="394"/>
            <ac:spMk id="4" creationId="{AC94910F-4474-783F-1631-A860B2B702F4}"/>
          </ac:spMkLst>
        </pc:spChg>
        <pc:spChg chg="mod">
          <ac:chgData name="Yusuf Satilmis" userId="a3e4faa8-c8db-46ed-9760-fe878fd9015c" providerId="ADAL" clId="{FD7A7732-6BEE-4405-AF54-5E411222B182}" dt="2023-07-24T15:51:25.921" v="1" actId="13926"/>
          <ac:spMkLst>
            <pc:docMk/>
            <pc:sldMk cId="1509779137" sldId="394"/>
            <ac:spMk id="7" creationId="{8EF929F6-EB6B-7BA2-D547-3C1B65A03B44}"/>
          </ac:spMkLst>
        </pc:spChg>
      </pc:sldChg>
      <pc:sldChg chg="modSp">
        <pc:chgData name="Yusuf Satilmis" userId="a3e4faa8-c8db-46ed-9760-fe878fd9015c" providerId="ADAL" clId="{FD7A7732-6BEE-4405-AF54-5E411222B182}" dt="2023-07-26T16:26:06.735" v="77" actId="14100"/>
        <pc:sldMkLst>
          <pc:docMk/>
          <pc:sldMk cId="3061420282" sldId="395"/>
        </pc:sldMkLst>
        <pc:picChg chg="mod">
          <ac:chgData name="Yusuf Satilmis" userId="a3e4faa8-c8db-46ed-9760-fe878fd9015c" providerId="ADAL" clId="{FD7A7732-6BEE-4405-AF54-5E411222B182}" dt="2023-07-26T16:26:06.735" v="77" actId="14100"/>
          <ac:picMkLst>
            <pc:docMk/>
            <pc:sldMk cId="3061420282" sldId="395"/>
            <ac:picMk id="1026" creationId="{AE061B9F-A410-73DC-13CD-C14A767DCCE8}"/>
          </ac:picMkLst>
        </pc:picChg>
      </pc:sldChg>
      <pc:sldChg chg="modAnim">
        <pc:chgData name="Yusuf Satilmis" userId="a3e4faa8-c8db-46ed-9760-fe878fd9015c" providerId="ADAL" clId="{FD7A7732-6BEE-4405-AF54-5E411222B182}" dt="2023-07-26T09:39:00.588" v="15"/>
        <pc:sldMkLst>
          <pc:docMk/>
          <pc:sldMk cId="3773760650" sldId="397"/>
        </pc:sldMkLst>
      </pc:sldChg>
      <pc:sldChg chg="modAnim">
        <pc:chgData name="Yusuf Satilmis" userId="a3e4faa8-c8db-46ed-9760-fe878fd9015c" providerId="ADAL" clId="{FD7A7732-6BEE-4405-AF54-5E411222B182}" dt="2023-07-26T09:39:45.045" v="18"/>
        <pc:sldMkLst>
          <pc:docMk/>
          <pc:sldMk cId="3855116062" sldId="399"/>
        </pc:sldMkLst>
      </pc:sldChg>
      <pc:sldChg chg="modAnim">
        <pc:chgData name="Yusuf Satilmis" userId="a3e4faa8-c8db-46ed-9760-fe878fd9015c" providerId="ADAL" clId="{FD7A7732-6BEE-4405-AF54-5E411222B182}" dt="2023-07-26T10:09:43.270" v="61"/>
        <pc:sldMkLst>
          <pc:docMk/>
          <pc:sldMk cId="3625749153" sldId="400"/>
        </pc:sldMkLst>
      </pc:sldChg>
      <pc:sldChg chg="modSp modAnim">
        <pc:chgData name="Yusuf Satilmis" userId="a3e4faa8-c8db-46ed-9760-fe878fd9015c" providerId="ADAL" clId="{FD7A7732-6BEE-4405-AF54-5E411222B182}" dt="2023-07-26T10:10:39.980" v="66" actId="13926"/>
        <pc:sldMkLst>
          <pc:docMk/>
          <pc:sldMk cId="4254586983" sldId="401"/>
        </pc:sldMkLst>
        <pc:spChg chg="mod">
          <ac:chgData name="Yusuf Satilmis" userId="a3e4faa8-c8db-46ed-9760-fe878fd9015c" providerId="ADAL" clId="{FD7A7732-6BEE-4405-AF54-5E411222B182}" dt="2023-07-26T10:10:39.980" v="66" actId="13926"/>
          <ac:spMkLst>
            <pc:docMk/>
            <pc:sldMk cId="4254586983" sldId="401"/>
            <ac:spMk id="4" creationId="{7BFF057C-0028-EEFC-80EA-26B21B2D55A7}"/>
          </ac:spMkLst>
        </pc:spChg>
      </pc:sldChg>
      <pc:sldChg chg="modAnim">
        <pc:chgData name="Yusuf Satilmis" userId="a3e4faa8-c8db-46ed-9760-fe878fd9015c" providerId="ADAL" clId="{FD7A7732-6BEE-4405-AF54-5E411222B182}" dt="2023-07-26T16:26:44.701" v="81"/>
        <pc:sldMkLst>
          <pc:docMk/>
          <pc:sldMk cId="1264802670" sldId="402"/>
        </pc:sldMkLst>
      </pc:sldChg>
      <pc:sldChg chg="modSp mod modAnim">
        <pc:chgData name="Yusuf Satilmis" userId="a3e4faa8-c8db-46ed-9760-fe878fd9015c" providerId="ADAL" clId="{FD7A7732-6BEE-4405-AF54-5E411222B182}" dt="2023-07-26T10:12:23.175" v="72"/>
        <pc:sldMkLst>
          <pc:docMk/>
          <pc:sldMk cId="3179181753" sldId="403"/>
        </pc:sldMkLst>
        <pc:spChg chg="mod">
          <ac:chgData name="Yusuf Satilmis" userId="a3e4faa8-c8db-46ed-9760-fe878fd9015c" providerId="ADAL" clId="{FD7A7732-6BEE-4405-AF54-5E411222B182}" dt="2023-07-26T10:12:10.892" v="70" actId="1076"/>
          <ac:spMkLst>
            <pc:docMk/>
            <pc:sldMk cId="3179181753" sldId="403"/>
            <ac:spMk id="4" creationId="{6D78FA41-EEE7-B0FF-0F55-3B7157BF1131}"/>
          </ac:spMkLst>
        </pc:spChg>
      </pc:sldChg>
      <pc:sldChg chg="modSp modAnim">
        <pc:chgData name="Yusuf Satilmis" userId="a3e4faa8-c8db-46ed-9760-fe878fd9015c" providerId="ADAL" clId="{FD7A7732-6BEE-4405-AF54-5E411222B182}" dt="2023-07-26T16:27:40.015" v="106" actId="20577"/>
        <pc:sldMkLst>
          <pc:docMk/>
          <pc:sldMk cId="3800129767" sldId="404"/>
        </pc:sldMkLst>
        <pc:spChg chg="mod">
          <ac:chgData name="Yusuf Satilmis" userId="a3e4faa8-c8db-46ed-9760-fe878fd9015c" providerId="ADAL" clId="{FD7A7732-6BEE-4405-AF54-5E411222B182}" dt="2023-07-26T16:27:40.015" v="106" actId="20577"/>
          <ac:spMkLst>
            <pc:docMk/>
            <pc:sldMk cId="3800129767" sldId="404"/>
            <ac:spMk id="4" creationId="{CF637FF3-CF03-DA74-FF41-CB7D31069D33}"/>
          </ac:spMkLst>
        </pc:spChg>
      </pc:sldChg>
      <pc:sldChg chg="addSp delSp modSp new mod modNotesTx">
        <pc:chgData name="Yusuf Satilmis" userId="a3e4faa8-c8db-46ed-9760-fe878fd9015c" providerId="ADAL" clId="{FD7A7732-6BEE-4405-AF54-5E411222B182}" dt="2023-07-26T09:56:20.981" v="37"/>
        <pc:sldMkLst>
          <pc:docMk/>
          <pc:sldMk cId="1399103438" sldId="408"/>
        </pc:sldMkLst>
        <pc:spChg chg="mod">
          <ac:chgData name="Yusuf Satilmis" userId="a3e4faa8-c8db-46ed-9760-fe878fd9015c" providerId="ADAL" clId="{FD7A7732-6BEE-4405-AF54-5E411222B182}" dt="2023-07-26T09:56:20.981" v="37"/>
          <ac:spMkLst>
            <pc:docMk/>
            <pc:sldMk cId="1399103438" sldId="408"/>
            <ac:spMk id="2" creationId="{46544AFF-0257-FCB6-A17A-77D9F249508F}"/>
          </ac:spMkLst>
        </pc:spChg>
        <pc:spChg chg="add del">
          <ac:chgData name="Yusuf Satilmis" userId="a3e4faa8-c8db-46ed-9760-fe878fd9015c" providerId="ADAL" clId="{FD7A7732-6BEE-4405-AF54-5E411222B182}" dt="2023-07-26T09:41:21.741" v="21" actId="22"/>
          <ac:spMkLst>
            <pc:docMk/>
            <pc:sldMk cId="1399103438" sldId="408"/>
            <ac:spMk id="4" creationId="{EC311907-3AE0-87FE-A915-B32CEC5C4A5E}"/>
          </ac:spMkLst>
        </pc:spChg>
        <pc:spChg chg="add del">
          <ac:chgData name="Yusuf Satilmis" userId="a3e4faa8-c8db-46ed-9760-fe878fd9015c" providerId="ADAL" clId="{FD7A7732-6BEE-4405-AF54-5E411222B182}" dt="2023-07-26T09:41:36.786" v="24"/>
          <ac:spMkLst>
            <pc:docMk/>
            <pc:sldMk cId="1399103438" sldId="408"/>
            <ac:spMk id="5" creationId="{FD5BD292-CCF1-8C7A-7E6B-A4A4C154CCC2}"/>
          </ac:spMkLst>
        </pc:spChg>
        <pc:picChg chg="add mod modCrop">
          <ac:chgData name="Yusuf Satilmis" userId="a3e4faa8-c8db-46ed-9760-fe878fd9015c" providerId="ADAL" clId="{FD7A7732-6BEE-4405-AF54-5E411222B182}" dt="2023-07-26T09:56:02.425" v="36" actId="1076"/>
          <ac:picMkLst>
            <pc:docMk/>
            <pc:sldMk cId="1399103438" sldId="408"/>
            <ac:picMk id="7" creationId="{9BB295C0-6A39-C64E-9B68-9CD6EFF42BF2}"/>
          </ac:picMkLst>
        </pc:picChg>
      </pc:sldChg>
    </pc:docChg>
  </pc:docChgLst>
  <pc:docChgLst>
    <pc:chgData name="Yusuf Satilmis" userId="a3e4faa8-c8db-46ed-9760-fe878fd9015c" providerId="ADAL" clId="{366D7E34-BB26-4FA7-92AD-929706A8538F}"/>
    <pc:docChg chg="undo redo custSel addSld delSld modSld sldOrd">
      <pc:chgData name="Yusuf Satilmis" userId="a3e4faa8-c8db-46ed-9760-fe878fd9015c" providerId="ADAL" clId="{366D7E34-BB26-4FA7-92AD-929706A8538F}" dt="2023-05-02T09:43:21.414" v="1300" actId="20577"/>
      <pc:docMkLst>
        <pc:docMk/>
      </pc:docMkLst>
      <pc:sldChg chg="modSp add del mod">
        <pc:chgData name="Yusuf Satilmis" userId="a3e4faa8-c8db-46ed-9760-fe878fd9015c" providerId="ADAL" clId="{366D7E34-BB26-4FA7-92AD-929706A8538F}" dt="2023-04-20T14:06:07.463" v="50" actId="20577"/>
        <pc:sldMkLst>
          <pc:docMk/>
          <pc:sldMk cId="3270928644" sldId="256"/>
        </pc:sldMkLst>
        <pc:spChg chg="mod">
          <ac:chgData name="Yusuf Satilmis" userId="a3e4faa8-c8db-46ed-9760-fe878fd9015c" providerId="ADAL" clId="{366D7E34-BB26-4FA7-92AD-929706A8538F}" dt="2023-04-20T14:06:07.463" v="50" actId="20577"/>
          <ac:spMkLst>
            <pc:docMk/>
            <pc:sldMk cId="3270928644" sldId="256"/>
            <ac:spMk id="4" creationId="{7B4C1D8E-8767-44D0-909C-BFB5246C3FA7}"/>
          </ac:spMkLst>
        </pc:spChg>
      </pc:sldChg>
      <pc:sldChg chg="modSp add del mod ord">
        <pc:chgData name="Yusuf Satilmis" userId="a3e4faa8-c8db-46ed-9760-fe878fd9015c" providerId="ADAL" clId="{366D7E34-BB26-4FA7-92AD-929706A8538F}" dt="2023-04-21T10:09:28.964" v="1148"/>
        <pc:sldMkLst>
          <pc:docMk/>
          <pc:sldMk cId="3902120973" sldId="296"/>
        </pc:sldMkLst>
        <pc:spChg chg="mod">
          <ac:chgData name="Yusuf Satilmis" userId="a3e4faa8-c8db-46ed-9760-fe878fd9015c" providerId="ADAL" clId="{366D7E34-BB26-4FA7-92AD-929706A8538F}" dt="2023-04-21T10:03:22.824" v="1078" actId="20577"/>
          <ac:spMkLst>
            <pc:docMk/>
            <pc:sldMk cId="3902120973" sldId="296"/>
            <ac:spMk id="5" creationId="{7764009C-C728-4272-B6C3-7BEB6621A332}"/>
          </ac:spMkLst>
        </pc:spChg>
      </pc:sldChg>
      <pc:sldChg chg="add del">
        <pc:chgData name="Yusuf Satilmis" userId="a3e4faa8-c8db-46ed-9760-fe878fd9015c" providerId="ADAL" clId="{366D7E34-BB26-4FA7-92AD-929706A8538F}" dt="2023-04-20T14:05:53.204" v="40" actId="47"/>
        <pc:sldMkLst>
          <pc:docMk/>
          <pc:sldMk cId="4003207189" sldId="323"/>
        </pc:sldMkLst>
      </pc:sldChg>
      <pc:sldChg chg="add del">
        <pc:chgData name="Yusuf Satilmis" userId="a3e4faa8-c8db-46ed-9760-fe878fd9015c" providerId="ADAL" clId="{366D7E34-BB26-4FA7-92AD-929706A8538F}" dt="2023-04-20T14:05:52.789" v="39" actId="47"/>
        <pc:sldMkLst>
          <pc:docMk/>
          <pc:sldMk cId="1366797619" sldId="324"/>
        </pc:sldMkLst>
      </pc:sldChg>
      <pc:sldChg chg="add del">
        <pc:chgData name="Yusuf Satilmis" userId="a3e4faa8-c8db-46ed-9760-fe878fd9015c" providerId="ADAL" clId="{366D7E34-BB26-4FA7-92AD-929706A8538F}" dt="2023-04-20T14:05:52.389" v="38" actId="47"/>
        <pc:sldMkLst>
          <pc:docMk/>
          <pc:sldMk cId="3968287193" sldId="325"/>
        </pc:sldMkLst>
      </pc:sldChg>
      <pc:sldChg chg="del">
        <pc:chgData name="Yusuf Satilmis" userId="a3e4faa8-c8db-46ed-9760-fe878fd9015c" providerId="ADAL" clId="{366D7E34-BB26-4FA7-92AD-929706A8538F}" dt="2023-04-20T14:05:49.527" v="19" actId="47"/>
        <pc:sldMkLst>
          <pc:docMk/>
          <pc:sldMk cId="686131445" sldId="345"/>
        </pc:sldMkLst>
      </pc:sldChg>
      <pc:sldChg chg="del">
        <pc:chgData name="Yusuf Satilmis" userId="a3e4faa8-c8db-46ed-9760-fe878fd9015c" providerId="ADAL" clId="{366D7E34-BB26-4FA7-92AD-929706A8538F}" dt="2023-04-20T14:05:49.496" v="18" actId="47"/>
        <pc:sldMkLst>
          <pc:docMk/>
          <pc:sldMk cId="1741015802" sldId="346"/>
        </pc:sldMkLst>
      </pc:sldChg>
      <pc:sldChg chg="del">
        <pc:chgData name="Yusuf Satilmis" userId="a3e4faa8-c8db-46ed-9760-fe878fd9015c" providerId="ADAL" clId="{366D7E34-BB26-4FA7-92AD-929706A8538F}" dt="2023-04-20T14:05:49.462" v="17" actId="47"/>
        <pc:sldMkLst>
          <pc:docMk/>
          <pc:sldMk cId="3795066687" sldId="347"/>
        </pc:sldMkLst>
      </pc:sldChg>
      <pc:sldChg chg="del">
        <pc:chgData name="Yusuf Satilmis" userId="a3e4faa8-c8db-46ed-9760-fe878fd9015c" providerId="ADAL" clId="{366D7E34-BB26-4FA7-92AD-929706A8538F}" dt="2023-04-20T14:05:48.971" v="5" actId="47"/>
        <pc:sldMkLst>
          <pc:docMk/>
          <pc:sldMk cId="3451574082" sldId="348"/>
        </pc:sldMkLst>
      </pc:sldChg>
      <pc:sldChg chg="del">
        <pc:chgData name="Yusuf Satilmis" userId="a3e4faa8-c8db-46ed-9760-fe878fd9015c" providerId="ADAL" clId="{366D7E34-BB26-4FA7-92AD-929706A8538F}" dt="2023-04-20T14:05:48.947" v="4" actId="47"/>
        <pc:sldMkLst>
          <pc:docMk/>
          <pc:sldMk cId="595851929" sldId="349"/>
        </pc:sldMkLst>
      </pc:sldChg>
      <pc:sldChg chg="del">
        <pc:chgData name="Yusuf Satilmis" userId="a3e4faa8-c8db-46ed-9760-fe878fd9015c" providerId="ADAL" clId="{366D7E34-BB26-4FA7-92AD-929706A8538F}" dt="2023-04-20T14:05:48.890" v="3" actId="47"/>
        <pc:sldMkLst>
          <pc:docMk/>
          <pc:sldMk cId="100583515" sldId="350"/>
        </pc:sldMkLst>
      </pc:sldChg>
      <pc:sldChg chg="del">
        <pc:chgData name="Yusuf Satilmis" userId="a3e4faa8-c8db-46ed-9760-fe878fd9015c" providerId="ADAL" clId="{366D7E34-BB26-4FA7-92AD-929706A8538F}" dt="2023-04-20T14:05:48.865" v="2" actId="47"/>
        <pc:sldMkLst>
          <pc:docMk/>
          <pc:sldMk cId="2629492604" sldId="351"/>
        </pc:sldMkLst>
      </pc:sldChg>
      <pc:sldChg chg="del">
        <pc:chgData name="Yusuf Satilmis" userId="a3e4faa8-c8db-46ed-9760-fe878fd9015c" providerId="ADAL" clId="{366D7E34-BB26-4FA7-92AD-929706A8538F}" dt="2023-04-20T14:05:48.825" v="1" actId="47"/>
        <pc:sldMkLst>
          <pc:docMk/>
          <pc:sldMk cId="1821371042" sldId="352"/>
        </pc:sldMkLst>
      </pc:sldChg>
      <pc:sldChg chg="del">
        <pc:chgData name="Yusuf Satilmis" userId="a3e4faa8-c8db-46ed-9760-fe878fd9015c" providerId="ADAL" clId="{366D7E34-BB26-4FA7-92AD-929706A8538F}" dt="2023-04-20T14:05:48.392" v="0" actId="47"/>
        <pc:sldMkLst>
          <pc:docMk/>
          <pc:sldMk cId="1559354195" sldId="353"/>
        </pc:sldMkLst>
      </pc:sldChg>
      <pc:sldChg chg="delSp modSp add del mod">
        <pc:chgData name="Yusuf Satilmis" userId="a3e4faa8-c8db-46ed-9760-fe878fd9015c" providerId="ADAL" clId="{366D7E34-BB26-4FA7-92AD-929706A8538F}" dt="2023-04-20T14:16:05.975" v="222" actId="20577"/>
        <pc:sldMkLst>
          <pc:docMk/>
          <pc:sldMk cId="799080178" sldId="354"/>
        </pc:sldMkLst>
        <pc:spChg chg="mod">
          <ac:chgData name="Yusuf Satilmis" userId="a3e4faa8-c8db-46ed-9760-fe878fd9015c" providerId="ADAL" clId="{366D7E34-BB26-4FA7-92AD-929706A8538F}" dt="2023-04-20T14:16:05.975" v="222" actId="20577"/>
          <ac:spMkLst>
            <pc:docMk/>
            <pc:sldMk cId="799080178" sldId="354"/>
            <ac:spMk id="3" creationId="{ED069E0F-9C2D-4BBE-A579-EA1EFA578934}"/>
          </ac:spMkLst>
        </pc:spChg>
        <pc:spChg chg="mod">
          <ac:chgData name="Yusuf Satilmis" userId="a3e4faa8-c8db-46ed-9760-fe878fd9015c" providerId="ADAL" clId="{366D7E34-BB26-4FA7-92AD-929706A8538F}" dt="2023-04-20T14:16:01.006" v="216" actId="20577"/>
          <ac:spMkLst>
            <pc:docMk/>
            <pc:sldMk cId="799080178" sldId="354"/>
            <ac:spMk id="5" creationId="{6C17FF82-3C6B-FF63-7B7C-8A4519711977}"/>
          </ac:spMkLst>
        </pc:spChg>
        <pc:spChg chg="del">
          <ac:chgData name="Yusuf Satilmis" userId="a3e4faa8-c8db-46ed-9760-fe878fd9015c" providerId="ADAL" clId="{366D7E34-BB26-4FA7-92AD-929706A8538F}" dt="2023-04-20T14:15:48.815" v="212" actId="478"/>
          <ac:spMkLst>
            <pc:docMk/>
            <pc:sldMk cId="799080178" sldId="354"/>
            <ac:spMk id="7" creationId="{DB055FE9-46B8-0AF7-225B-8FDD2CE646F6}"/>
          </ac:spMkLst>
        </pc:spChg>
        <pc:picChg chg="del">
          <ac:chgData name="Yusuf Satilmis" userId="a3e4faa8-c8db-46ed-9760-fe878fd9015c" providerId="ADAL" clId="{366D7E34-BB26-4FA7-92AD-929706A8538F}" dt="2023-04-20T14:15:46.070" v="211" actId="478"/>
          <ac:picMkLst>
            <pc:docMk/>
            <pc:sldMk cId="799080178" sldId="354"/>
            <ac:picMk id="1026" creationId="{40D994D1-C658-A952-5B0E-FC86B0CC0ADA}"/>
          </ac:picMkLst>
        </pc:picChg>
      </pc:sldChg>
      <pc:sldChg chg="del">
        <pc:chgData name="Yusuf Satilmis" userId="a3e4faa8-c8db-46ed-9760-fe878fd9015c" providerId="ADAL" clId="{366D7E34-BB26-4FA7-92AD-929706A8538F}" dt="2023-04-20T14:05:49.126" v="6" actId="47"/>
        <pc:sldMkLst>
          <pc:docMk/>
          <pc:sldMk cId="2259953443" sldId="358"/>
        </pc:sldMkLst>
      </pc:sldChg>
      <pc:sldChg chg="del">
        <pc:chgData name="Yusuf Satilmis" userId="a3e4faa8-c8db-46ed-9760-fe878fd9015c" providerId="ADAL" clId="{366D7E34-BB26-4FA7-92AD-929706A8538F}" dt="2023-04-20T14:05:49.138" v="7" actId="47"/>
        <pc:sldMkLst>
          <pc:docMk/>
          <pc:sldMk cId="410450650" sldId="359"/>
        </pc:sldMkLst>
      </pc:sldChg>
      <pc:sldChg chg="del">
        <pc:chgData name="Yusuf Satilmis" userId="a3e4faa8-c8db-46ed-9760-fe878fd9015c" providerId="ADAL" clId="{366D7E34-BB26-4FA7-92AD-929706A8538F}" dt="2023-04-20T14:05:49.149" v="8" actId="47"/>
        <pc:sldMkLst>
          <pc:docMk/>
          <pc:sldMk cId="2862951428" sldId="360"/>
        </pc:sldMkLst>
      </pc:sldChg>
      <pc:sldChg chg="del">
        <pc:chgData name="Yusuf Satilmis" userId="a3e4faa8-c8db-46ed-9760-fe878fd9015c" providerId="ADAL" clId="{366D7E34-BB26-4FA7-92AD-929706A8538F}" dt="2023-04-20T14:05:49.187" v="9" actId="47"/>
        <pc:sldMkLst>
          <pc:docMk/>
          <pc:sldMk cId="3018855120" sldId="361"/>
        </pc:sldMkLst>
      </pc:sldChg>
      <pc:sldChg chg="del">
        <pc:chgData name="Yusuf Satilmis" userId="a3e4faa8-c8db-46ed-9760-fe878fd9015c" providerId="ADAL" clId="{366D7E34-BB26-4FA7-92AD-929706A8538F}" dt="2023-04-20T14:05:49.236" v="10" actId="47"/>
        <pc:sldMkLst>
          <pc:docMk/>
          <pc:sldMk cId="1159331560" sldId="362"/>
        </pc:sldMkLst>
      </pc:sldChg>
      <pc:sldChg chg="del">
        <pc:chgData name="Yusuf Satilmis" userId="a3e4faa8-c8db-46ed-9760-fe878fd9015c" providerId="ADAL" clId="{366D7E34-BB26-4FA7-92AD-929706A8538F}" dt="2023-04-20T14:05:49.329" v="13" actId="47"/>
        <pc:sldMkLst>
          <pc:docMk/>
          <pc:sldMk cId="2493495291" sldId="363"/>
        </pc:sldMkLst>
      </pc:sldChg>
      <pc:sldChg chg="del">
        <pc:chgData name="Yusuf Satilmis" userId="a3e4faa8-c8db-46ed-9760-fe878fd9015c" providerId="ADAL" clId="{366D7E34-BB26-4FA7-92AD-929706A8538F}" dt="2023-04-20T14:05:49.297" v="12" actId="47"/>
        <pc:sldMkLst>
          <pc:docMk/>
          <pc:sldMk cId="2748988859" sldId="364"/>
        </pc:sldMkLst>
      </pc:sldChg>
      <pc:sldChg chg="del">
        <pc:chgData name="Yusuf Satilmis" userId="a3e4faa8-c8db-46ed-9760-fe878fd9015c" providerId="ADAL" clId="{366D7E34-BB26-4FA7-92AD-929706A8538F}" dt="2023-04-20T14:05:49.270" v="11" actId="47"/>
        <pc:sldMkLst>
          <pc:docMk/>
          <pc:sldMk cId="1898864038" sldId="365"/>
        </pc:sldMkLst>
      </pc:sldChg>
      <pc:sldChg chg="del">
        <pc:chgData name="Yusuf Satilmis" userId="a3e4faa8-c8db-46ed-9760-fe878fd9015c" providerId="ADAL" clId="{366D7E34-BB26-4FA7-92AD-929706A8538F}" dt="2023-04-20T14:05:49.371" v="14" actId="47"/>
        <pc:sldMkLst>
          <pc:docMk/>
          <pc:sldMk cId="3756414290" sldId="366"/>
        </pc:sldMkLst>
      </pc:sldChg>
      <pc:sldChg chg="del">
        <pc:chgData name="Yusuf Satilmis" userId="a3e4faa8-c8db-46ed-9760-fe878fd9015c" providerId="ADAL" clId="{366D7E34-BB26-4FA7-92AD-929706A8538F}" dt="2023-04-20T14:05:49.389" v="15" actId="47"/>
        <pc:sldMkLst>
          <pc:docMk/>
          <pc:sldMk cId="2439139275" sldId="367"/>
        </pc:sldMkLst>
      </pc:sldChg>
      <pc:sldChg chg="del">
        <pc:chgData name="Yusuf Satilmis" userId="a3e4faa8-c8db-46ed-9760-fe878fd9015c" providerId="ADAL" clId="{366D7E34-BB26-4FA7-92AD-929706A8538F}" dt="2023-04-20T14:05:49.561" v="20" actId="47"/>
        <pc:sldMkLst>
          <pc:docMk/>
          <pc:sldMk cId="3451802744" sldId="368"/>
        </pc:sldMkLst>
      </pc:sldChg>
      <pc:sldChg chg="del">
        <pc:chgData name="Yusuf Satilmis" userId="a3e4faa8-c8db-46ed-9760-fe878fd9015c" providerId="ADAL" clId="{366D7E34-BB26-4FA7-92AD-929706A8538F}" dt="2023-04-20T14:05:49.595" v="21" actId="47"/>
        <pc:sldMkLst>
          <pc:docMk/>
          <pc:sldMk cId="4283581330" sldId="374"/>
        </pc:sldMkLst>
      </pc:sldChg>
      <pc:sldChg chg="del">
        <pc:chgData name="Yusuf Satilmis" userId="a3e4faa8-c8db-46ed-9760-fe878fd9015c" providerId="ADAL" clId="{366D7E34-BB26-4FA7-92AD-929706A8538F}" dt="2023-04-20T14:05:49.823" v="28" actId="47"/>
        <pc:sldMkLst>
          <pc:docMk/>
          <pc:sldMk cId="1368633372" sldId="376"/>
        </pc:sldMkLst>
      </pc:sldChg>
      <pc:sldChg chg="del">
        <pc:chgData name="Yusuf Satilmis" userId="a3e4faa8-c8db-46ed-9760-fe878fd9015c" providerId="ADAL" clId="{366D7E34-BB26-4FA7-92AD-929706A8538F}" dt="2023-04-20T14:05:49.858" v="29" actId="47"/>
        <pc:sldMkLst>
          <pc:docMk/>
          <pc:sldMk cId="3659950536" sldId="377"/>
        </pc:sldMkLst>
      </pc:sldChg>
      <pc:sldChg chg="del">
        <pc:chgData name="Yusuf Satilmis" userId="a3e4faa8-c8db-46ed-9760-fe878fd9015c" providerId="ADAL" clId="{366D7E34-BB26-4FA7-92AD-929706A8538F}" dt="2023-04-20T14:05:49.619" v="22" actId="47"/>
        <pc:sldMkLst>
          <pc:docMk/>
          <pc:sldMk cId="1791289834" sldId="378"/>
        </pc:sldMkLst>
      </pc:sldChg>
      <pc:sldChg chg="del">
        <pc:chgData name="Yusuf Satilmis" userId="a3e4faa8-c8db-46ed-9760-fe878fd9015c" providerId="ADAL" clId="{366D7E34-BB26-4FA7-92AD-929706A8538F}" dt="2023-04-20T14:05:49.653" v="23" actId="47"/>
        <pc:sldMkLst>
          <pc:docMk/>
          <pc:sldMk cId="3443904784" sldId="379"/>
        </pc:sldMkLst>
      </pc:sldChg>
      <pc:sldChg chg="del">
        <pc:chgData name="Yusuf Satilmis" userId="a3e4faa8-c8db-46ed-9760-fe878fd9015c" providerId="ADAL" clId="{366D7E34-BB26-4FA7-92AD-929706A8538F}" dt="2023-04-20T14:05:49.685" v="24" actId="47"/>
        <pc:sldMkLst>
          <pc:docMk/>
          <pc:sldMk cId="2963373214" sldId="387"/>
        </pc:sldMkLst>
      </pc:sldChg>
      <pc:sldChg chg="del">
        <pc:chgData name="Yusuf Satilmis" userId="a3e4faa8-c8db-46ed-9760-fe878fd9015c" providerId="ADAL" clId="{366D7E34-BB26-4FA7-92AD-929706A8538F}" dt="2023-04-20T14:05:49.731" v="25" actId="47"/>
        <pc:sldMkLst>
          <pc:docMk/>
          <pc:sldMk cId="2008274014" sldId="388"/>
        </pc:sldMkLst>
      </pc:sldChg>
      <pc:sldChg chg="del">
        <pc:chgData name="Yusuf Satilmis" userId="a3e4faa8-c8db-46ed-9760-fe878fd9015c" providerId="ADAL" clId="{366D7E34-BB26-4FA7-92AD-929706A8538F}" dt="2023-04-20T14:05:49.754" v="26" actId="47"/>
        <pc:sldMkLst>
          <pc:docMk/>
          <pc:sldMk cId="1995236632" sldId="389"/>
        </pc:sldMkLst>
      </pc:sldChg>
      <pc:sldChg chg="del">
        <pc:chgData name="Yusuf Satilmis" userId="a3e4faa8-c8db-46ed-9760-fe878fd9015c" providerId="ADAL" clId="{366D7E34-BB26-4FA7-92AD-929706A8538F}" dt="2023-04-20T14:05:49.792" v="27" actId="47"/>
        <pc:sldMkLst>
          <pc:docMk/>
          <pc:sldMk cId="1205995160" sldId="391"/>
        </pc:sldMkLst>
      </pc:sldChg>
      <pc:sldChg chg="addSp delSp modSp add del mod ord">
        <pc:chgData name="Yusuf Satilmis" userId="a3e4faa8-c8db-46ed-9760-fe878fd9015c" providerId="ADAL" clId="{366D7E34-BB26-4FA7-92AD-929706A8538F}" dt="2023-05-02T09:29:16.277" v="1273" actId="13926"/>
        <pc:sldMkLst>
          <pc:docMk/>
          <pc:sldMk cId="1598411717" sldId="392"/>
        </pc:sldMkLst>
        <pc:spChg chg="mod">
          <ac:chgData name="Yusuf Satilmis" userId="a3e4faa8-c8db-46ed-9760-fe878fd9015c" providerId="ADAL" clId="{366D7E34-BB26-4FA7-92AD-929706A8538F}" dt="2023-04-20T14:26:55.504" v="471" actId="20577"/>
          <ac:spMkLst>
            <pc:docMk/>
            <pc:sldMk cId="1598411717" sldId="392"/>
            <ac:spMk id="2" creationId="{2AF10C8E-8505-7852-6597-3594E0185F9A}"/>
          </ac:spMkLst>
        </pc:spChg>
        <pc:spChg chg="del">
          <ac:chgData name="Yusuf Satilmis" userId="a3e4faa8-c8db-46ed-9760-fe878fd9015c" providerId="ADAL" clId="{366D7E34-BB26-4FA7-92AD-929706A8538F}" dt="2023-04-20T14:24:36.277" v="467" actId="478"/>
          <ac:spMkLst>
            <pc:docMk/>
            <pc:sldMk cId="1598411717" sldId="392"/>
            <ac:spMk id="4" creationId="{1F2F5E92-1C42-FD19-85E7-E465CA971FD6}"/>
          </ac:spMkLst>
        </pc:spChg>
        <pc:spChg chg="add mod">
          <ac:chgData name="Yusuf Satilmis" userId="a3e4faa8-c8db-46ed-9760-fe878fd9015c" providerId="ADAL" clId="{366D7E34-BB26-4FA7-92AD-929706A8538F}" dt="2023-05-02T09:29:16.277" v="1273" actId="13926"/>
          <ac:spMkLst>
            <pc:docMk/>
            <pc:sldMk cId="1598411717" sldId="392"/>
            <ac:spMk id="6" creationId="{78F55FCF-A6FE-58A2-F7ED-5E5538BFBF6F}"/>
          </ac:spMkLst>
        </pc:spChg>
      </pc:sldChg>
      <pc:sldChg chg="del">
        <pc:chgData name="Yusuf Satilmis" userId="a3e4faa8-c8db-46ed-9760-fe878fd9015c" providerId="ADAL" clId="{366D7E34-BB26-4FA7-92AD-929706A8538F}" dt="2023-04-20T14:05:49.418" v="16" actId="47"/>
        <pc:sldMkLst>
          <pc:docMk/>
          <pc:sldMk cId="3766508839" sldId="393"/>
        </pc:sldMkLst>
      </pc:sldChg>
      <pc:sldChg chg="addSp modSp new mod ord">
        <pc:chgData name="Yusuf Satilmis" userId="a3e4faa8-c8db-46ed-9760-fe878fd9015c" providerId="ADAL" clId="{366D7E34-BB26-4FA7-92AD-929706A8538F}" dt="2023-05-02T08:40:50.304" v="1192" actId="403"/>
        <pc:sldMkLst>
          <pc:docMk/>
          <pc:sldMk cId="4221281157" sldId="393"/>
        </pc:sldMkLst>
        <pc:spChg chg="mod">
          <ac:chgData name="Yusuf Satilmis" userId="a3e4faa8-c8db-46ed-9760-fe878fd9015c" providerId="ADAL" clId="{366D7E34-BB26-4FA7-92AD-929706A8538F}" dt="2023-04-20T14:17:02.353" v="246" actId="5793"/>
          <ac:spMkLst>
            <pc:docMk/>
            <pc:sldMk cId="4221281157" sldId="393"/>
            <ac:spMk id="2" creationId="{EA6F4494-B0C2-5F79-4DFD-0BE53D0F566E}"/>
          </ac:spMkLst>
        </pc:spChg>
        <pc:spChg chg="add mod">
          <ac:chgData name="Yusuf Satilmis" userId="a3e4faa8-c8db-46ed-9760-fe878fd9015c" providerId="ADAL" clId="{366D7E34-BB26-4FA7-92AD-929706A8538F}" dt="2023-05-02T08:40:50.304" v="1192" actId="403"/>
          <ac:spMkLst>
            <pc:docMk/>
            <pc:sldMk cId="4221281157" sldId="393"/>
            <ac:spMk id="4" creationId="{70D9F13C-DB6A-6513-7807-E02D04F8129D}"/>
          </ac:spMkLst>
        </pc:spChg>
      </pc:sldChg>
      <pc:sldChg chg="addSp modSp new mod">
        <pc:chgData name="Yusuf Satilmis" userId="a3e4faa8-c8db-46ed-9760-fe878fd9015c" providerId="ADAL" clId="{366D7E34-BB26-4FA7-92AD-929706A8538F}" dt="2023-05-02T09:30:30.686" v="1285" actId="1076"/>
        <pc:sldMkLst>
          <pc:docMk/>
          <pc:sldMk cId="1509779137" sldId="394"/>
        </pc:sldMkLst>
        <pc:spChg chg="mod">
          <ac:chgData name="Yusuf Satilmis" userId="a3e4faa8-c8db-46ed-9760-fe878fd9015c" providerId="ADAL" clId="{366D7E34-BB26-4FA7-92AD-929706A8538F}" dt="2023-04-20T14:19:03.563" v="333" actId="404"/>
          <ac:spMkLst>
            <pc:docMk/>
            <pc:sldMk cId="1509779137" sldId="394"/>
            <ac:spMk id="2" creationId="{8819BA64-EB8F-C1F9-E1FF-80FEFCF0E2B6}"/>
          </ac:spMkLst>
        </pc:spChg>
        <pc:spChg chg="add mod">
          <ac:chgData name="Yusuf Satilmis" userId="a3e4faa8-c8db-46ed-9760-fe878fd9015c" providerId="ADAL" clId="{366D7E34-BB26-4FA7-92AD-929706A8538F}" dt="2023-05-02T09:30:25.901" v="1284" actId="14100"/>
          <ac:spMkLst>
            <pc:docMk/>
            <pc:sldMk cId="1509779137" sldId="394"/>
            <ac:spMk id="4" creationId="{AC94910F-4474-783F-1631-A860B2B702F4}"/>
          </ac:spMkLst>
        </pc:spChg>
        <pc:spChg chg="add mod">
          <ac:chgData name="Yusuf Satilmis" userId="a3e4faa8-c8db-46ed-9760-fe878fd9015c" providerId="ADAL" clId="{366D7E34-BB26-4FA7-92AD-929706A8538F}" dt="2023-04-20T14:24:41.619" v="468"/>
          <ac:spMkLst>
            <pc:docMk/>
            <pc:sldMk cId="1509779137" sldId="394"/>
            <ac:spMk id="5" creationId="{51F95C17-4C93-62C7-7359-C7AA72926DEF}"/>
          </ac:spMkLst>
        </pc:spChg>
        <pc:spChg chg="add mod">
          <ac:chgData name="Yusuf Satilmis" userId="a3e4faa8-c8db-46ed-9760-fe878fd9015c" providerId="ADAL" clId="{366D7E34-BB26-4FA7-92AD-929706A8538F}" dt="2023-05-02T09:30:30.686" v="1285" actId="1076"/>
          <ac:spMkLst>
            <pc:docMk/>
            <pc:sldMk cId="1509779137" sldId="394"/>
            <ac:spMk id="7" creationId="{8EF929F6-EB6B-7BA2-D547-3C1B65A03B44}"/>
          </ac:spMkLst>
        </pc:spChg>
      </pc:sldChg>
      <pc:sldChg chg="addSp delSp modSp new mod ord modNotesTx">
        <pc:chgData name="Yusuf Satilmis" userId="a3e4faa8-c8db-46ed-9760-fe878fd9015c" providerId="ADAL" clId="{366D7E34-BB26-4FA7-92AD-929706A8538F}" dt="2023-04-20T14:23:11.156" v="410"/>
        <pc:sldMkLst>
          <pc:docMk/>
          <pc:sldMk cId="3061420282" sldId="395"/>
        </pc:sldMkLst>
        <pc:spChg chg="mod">
          <ac:chgData name="Yusuf Satilmis" userId="a3e4faa8-c8db-46ed-9760-fe878fd9015c" providerId="ADAL" clId="{366D7E34-BB26-4FA7-92AD-929706A8538F}" dt="2023-04-20T14:21:38.201" v="371" actId="1076"/>
          <ac:spMkLst>
            <pc:docMk/>
            <pc:sldMk cId="3061420282" sldId="395"/>
            <ac:spMk id="2" creationId="{9860395C-2CB9-3CB7-5CA9-5D6B17827AFB}"/>
          </ac:spMkLst>
        </pc:spChg>
        <pc:spChg chg="add del">
          <ac:chgData name="Yusuf Satilmis" userId="a3e4faa8-c8db-46ed-9760-fe878fd9015c" providerId="ADAL" clId="{366D7E34-BB26-4FA7-92AD-929706A8538F}" dt="2023-04-20T14:20:10.784" v="340" actId="22"/>
          <ac:spMkLst>
            <pc:docMk/>
            <pc:sldMk cId="3061420282" sldId="395"/>
            <ac:spMk id="4" creationId="{10F1D14F-EA18-D276-D774-E6F74A1C556A}"/>
          </ac:spMkLst>
        </pc:spChg>
        <pc:spChg chg="add mod">
          <ac:chgData name="Yusuf Satilmis" userId="a3e4faa8-c8db-46ed-9760-fe878fd9015c" providerId="ADAL" clId="{366D7E34-BB26-4FA7-92AD-929706A8538F}" dt="2023-04-20T14:21:55.339" v="374"/>
          <ac:spMkLst>
            <pc:docMk/>
            <pc:sldMk cId="3061420282" sldId="395"/>
            <ac:spMk id="5" creationId="{B7CDB02F-DC82-A598-F22D-89175FE1EC47}"/>
          </ac:spMkLst>
        </pc:spChg>
        <pc:picChg chg="add mod">
          <ac:chgData name="Yusuf Satilmis" userId="a3e4faa8-c8db-46ed-9760-fe878fd9015c" providerId="ADAL" clId="{366D7E34-BB26-4FA7-92AD-929706A8538F}" dt="2023-04-20T14:21:46.932" v="373" actId="12788"/>
          <ac:picMkLst>
            <pc:docMk/>
            <pc:sldMk cId="3061420282" sldId="395"/>
            <ac:picMk id="1026" creationId="{AE061B9F-A410-73DC-13CD-C14A767DCCE8}"/>
          </ac:picMkLst>
        </pc:picChg>
      </pc:sldChg>
      <pc:sldChg chg="addSp modSp new mod ord modNotesTx">
        <pc:chgData name="Yusuf Satilmis" userId="a3e4faa8-c8db-46ed-9760-fe878fd9015c" providerId="ADAL" clId="{366D7E34-BB26-4FA7-92AD-929706A8538F}" dt="2023-04-20T14:24:27.643" v="466"/>
        <pc:sldMkLst>
          <pc:docMk/>
          <pc:sldMk cId="2659760428" sldId="396"/>
        </pc:sldMkLst>
        <pc:spChg chg="mod">
          <ac:chgData name="Yusuf Satilmis" userId="a3e4faa8-c8db-46ed-9760-fe878fd9015c" providerId="ADAL" clId="{366D7E34-BB26-4FA7-92AD-929706A8538F}" dt="2023-04-20T14:23:37.399" v="435" actId="20577"/>
          <ac:spMkLst>
            <pc:docMk/>
            <pc:sldMk cId="2659760428" sldId="396"/>
            <ac:spMk id="2" creationId="{B2049138-1F77-CEDC-F84E-1557D14DB4B4}"/>
          </ac:spMkLst>
        </pc:spChg>
        <pc:picChg chg="add mod">
          <ac:chgData name="Yusuf Satilmis" userId="a3e4faa8-c8db-46ed-9760-fe878fd9015c" providerId="ADAL" clId="{366D7E34-BB26-4FA7-92AD-929706A8538F}" dt="2023-04-20T14:23:30.228" v="416" actId="1076"/>
          <ac:picMkLst>
            <pc:docMk/>
            <pc:sldMk cId="2659760428" sldId="396"/>
            <ac:picMk id="2050" creationId="{89F73A2F-F645-0508-7AC2-D5ED8FE8015C}"/>
          </ac:picMkLst>
        </pc:picChg>
      </pc:sldChg>
      <pc:sldChg chg="addSp modSp new mod ord">
        <pc:chgData name="Yusuf Satilmis" userId="a3e4faa8-c8db-46ed-9760-fe878fd9015c" providerId="ADAL" clId="{366D7E34-BB26-4FA7-92AD-929706A8538F}" dt="2023-05-02T09:43:21.414" v="1300" actId="20577"/>
        <pc:sldMkLst>
          <pc:docMk/>
          <pc:sldMk cId="3773760650" sldId="397"/>
        </pc:sldMkLst>
        <pc:spChg chg="mod">
          <ac:chgData name="Yusuf Satilmis" userId="a3e4faa8-c8db-46ed-9760-fe878fd9015c" providerId="ADAL" clId="{366D7E34-BB26-4FA7-92AD-929706A8538F}" dt="2023-04-20T14:35:28.437" v="534" actId="20577"/>
          <ac:spMkLst>
            <pc:docMk/>
            <pc:sldMk cId="3773760650" sldId="397"/>
            <ac:spMk id="2" creationId="{9506A4A6-7813-B0E2-9E16-95A06034DF85}"/>
          </ac:spMkLst>
        </pc:spChg>
        <pc:spChg chg="add mod">
          <ac:chgData name="Yusuf Satilmis" userId="a3e4faa8-c8db-46ed-9760-fe878fd9015c" providerId="ADAL" clId="{366D7E34-BB26-4FA7-92AD-929706A8538F}" dt="2023-04-20T14:37:34.518" v="553" actId="1076"/>
          <ac:spMkLst>
            <pc:docMk/>
            <pc:sldMk cId="3773760650" sldId="397"/>
            <ac:spMk id="4" creationId="{520CB8EF-1F7B-8A65-0E7B-4B61346BDD44}"/>
          </ac:spMkLst>
        </pc:spChg>
        <pc:spChg chg="add mod">
          <ac:chgData name="Yusuf Satilmis" userId="a3e4faa8-c8db-46ed-9760-fe878fd9015c" providerId="ADAL" clId="{366D7E34-BB26-4FA7-92AD-929706A8538F}" dt="2023-05-02T09:43:21.414" v="1300" actId="20577"/>
          <ac:spMkLst>
            <pc:docMk/>
            <pc:sldMk cId="3773760650" sldId="397"/>
            <ac:spMk id="6" creationId="{C3D1E72E-DCBA-35FA-4C89-9734BF65F9A9}"/>
          </ac:spMkLst>
        </pc:spChg>
      </pc:sldChg>
      <pc:sldChg chg="addSp delSp modSp new mod">
        <pc:chgData name="Yusuf Satilmis" userId="a3e4faa8-c8db-46ed-9760-fe878fd9015c" providerId="ADAL" clId="{366D7E34-BB26-4FA7-92AD-929706A8538F}" dt="2023-04-20T14:51:58.530" v="638" actId="1076"/>
        <pc:sldMkLst>
          <pc:docMk/>
          <pc:sldMk cId="831066449" sldId="398"/>
        </pc:sldMkLst>
        <pc:spChg chg="mod">
          <ac:chgData name="Yusuf Satilmis" userId="a3e4faa8-c8db-46ed-9760-fe878fd9015c" providerId="ADAL" clId="{366D7E34-BB26-4FA7-92AD-929706A8538F}" dt="2023-04-20T14:48:07.159" v="577" actId="20577"/>
          <ac:spMkLst>
            <pc:docMk/>
            <pc:sldMk cId="831066449" sldId="398"/>
            <ac:spMk id="2" creationId="{337BEB65-7F85-AD21-3E50-2819CE68D950}"/>
          </ac:spMkLst>
        </pc:spChg>
        <pc:spChg chg="add del mod">
          <ac:chgData name="Yusuf Satilmis" userId="a3e4faa8-c8db-46ed-9760-fe878fd9015c" providerId="ADAL" clId="{366D7E34-BB26-4FA7-92AD-929706A8538F}" dt="2023-04-20T14:49:35.765" v="601" actId="21"/>
          <ac:spMkLst>
            <pc:docMk/>
            <pc:sldMk cId="831066449" sldId="398"/>
            <ac:spMk id="4" creationId="{D8F5758E-E81C-BCBA-1F87-1BAD03891F6D}"/>
          </ac:spMkLst>
        </pc:spChg>
        <pc:spChg chg="add del">
          <ac:chgData name="Yusuf Satilmis" userId="a3e4faa8-c8db-46ed-9760-fe878fd9015c" providerId="ADAL" clId="{366D7E34-BB26-4FA7-92AD-929706A8538F}" dt="2023-04-20T14:49:18.073" v="590"/>
          <ac:spMkLst>
            <pc:docMk/>
            <pc:sldMk cId="831066449" sldId="398"/>
            <ac:spMk id="5" creationId="{AE367EDC-9FD3-7784-C7EC-A24E94754A04}"/>
          </ac:spMkLst>
        </pc:spChg>
        <pc:spChg chg="add del">
          <ac:chgData name="Yusuf Satilmis" userId="a3e4faa8-c8db-46ed-9760-fe878fd9015c" providerId="ADAL" clId="{366D7E34-BB26-4FA7-92AD-929706A8538F}" dt="2023-04-20T14:49:21.908" v="593"/>
          <ac:spMkLst>
            <pc:docMk/>
            <pc:sldMk cId="831066449" sldId="398"/>
            <ac:spMk id="6" creationId="{0937FA8A-2740-7E92-7F85-E0A46C689292}"/>
          </ac:spMkLst>
        </pc:spChg>
        <pc:spChg chg="add mod">
          <ac:chgData name="Yusuf Satilmis" userId="a3e4faa8-c8db-46ed-9760-fe878fd9015c" providerId="ADAL" clId="{366D7E34-BB26-4FA7-92AD-929706A8538F}" dt="2023-04-20T14:50:18.951" v="632" actId="20577"/>
          <ac:spMkLst>
            <pc:docMk/>
            <pc:sldMk cId="831066449" sldId="398"/>
            <ac:spMk id="8" creationId="{38437D56-3204-384D-14FC-E7D4FCEE0775}"/>
          </ac:spMkLst>
        </pc:spChg>
        <pc:spChg chg="add del">
          <ac:chgData name="Yusuf Satilmis" userId="a3e4faa8-c8db-46ed-9760-fe878fd9015c" providerId="ADAL" clId="{366D7E34-BB26-4FA7-92AD-929706A8538F}" dt="2023-04-20T14:51:46.843" v="634"/>
          <ac:spMkLst>
            <pc:docMk/>
            <pc:sldMk cId="831066449" sldId="398"/>
            <ac:spMk id="9" creationId="{5BE59F58-6A2A-7AAF-11DF-5134BE3BC901}"/>
          </ac:spMkLst>
        </pc:spChg>
        <pc:picChg chg="add mod">
          <ac:chgData name="Yusuf Satilmis" userId="a3e4faa8-c8db-46ed-9760-fe878fd9015c" providerId="ADAL" clId="{366D7E34-BB26-4FA7-92AD-929706A8538F}" dt="2023-04-20T14:51:58.530" v="638" actId="1076"/>
          <ac:picMkLst>
            <pc:docMk/>
            <pc:sldMk cId="831066449" sldId="398"/>
            <ac:picMk id="10" creationId="{139FCD2E-0C4D-18B8-A0B0-C3B06CBEA9C9}"/>
          </ac:picMkLst>
        </pc:picChg>
      </pc:sldChg>
      <pc:sldChg chg="addSp modSp new mod">
        <pc:chgData name="Yusuf Satilmis" userId="a3e4faa8-c8db-46ed-9760-fe878fd9015c" providerId="ADAL" clId="{366D7E34-BB26-4FA7-92AD-929706A8538F}" dt="2023-05-02T09:28:42.241" v="1270" actId="1035"/>
        <pc:sldMkLst>
          <pc:docMk/>
          <pc:sldMk cId="3855116062" sldId="399"/>
        </pc:sldMkLst>
        <pc:spChg chg="mod">
          <ac:chgData name="Yusuf Satilmis" userId="a3e4faa8-c8db-46ed-9760-fe878fd9015c" providerId="ADAL" clId="{366D7E34-BB26-4FA7-92AD-929706A8538F}" dt="2023-04-20T14:49:48.289" v="628" actId="20577"/>
          <ac:spMkLst>
            <pc:docMk/>
            <pc:sldMk cId="3855116062" sldId="399"/>
            <ac:spMk id="2" creationId="{2302E76F-349B-8D6D-ACAF-2B506E22DBD7}"/>
          </ac:spMkLst>
        </pc:spChg>
        <pc:spChg chg="add mod">
          <ac:chgData name="Yusuf Satilmis" userId="a3e4faa8-c8db-46ed-9760-fe878fd9015c" providerId="ADAL" clId="{366D7E34-BB26-4FA7-92AD-929706A8538F}" dt="2023-05-02T09:28:42.241" v="1270" actId="1035"/>
          <ac:spMkLst>
            <pc:docMk/>
            <pc:sldMk cId="3855116062" sldId="399"/>
            <ac:spMk id="3" creationId="{F73AEACE-53E1-D55D-3FAE-371624BE10C6}"/>
          </ac:spMkLst>
        </pc:spChg>
      </pc:sldChg>
      <pc:sldChg chg="addSp modSp new mod">
        <pc:chgData name="Yusuf Satilmis" userId="a3e4faa8-c8db-46ed-9760-fe878fd9015c" providerId="ADAL" clId="{366D7E34-BB26-4FA7-92AD-929706A8538F}" dt="2023-05-02T09:27:33.488" v="1205" actId="108"/>
        <pc:sldMkLst>
          <pc:docMk/>
          <pc:sldMk cId="3625749153" sldId="400"/>
        </pc:sldMkLst>
        <pc:spChg chg="mod">
          <ac:chgData name="Yusuf Satilmis" userId="a3e4faa8-c8db-46ed-9760-fe878fd9015c" providerId="ADAL" clId="{366D7E34-BB26-4FA7-92AD-929706A8538F}" dt="2023-04-20T14:53:02.348" v="671" actId="404"/>
          <ac:spMkLst>
            <pc:docMk/>
            <pc:sldMk cId="3625749153" sldId="400"/>
            <ac:spMk id="2" creationId="{757303D4-9294-79D8-7B82-F52DA17256C8}"/>
          </ac:spMkLst>
        </pc:spChg>
        <pc:spChg chg="add mod">
          <ac:chgData name="Yusuf Satilmis" userId="a3e4faa8-c8db-46ed-9760-fe878fd9015c" providerId="ADAL" clId="{366D7E34-BB26-4FA7-92AD-929706A8538F}" dt="2023-05-02T09:27:33.488" v="1205" actId="108"/>
          <ac:spMkLst>
            <pc:docMk/>
            <pc:sldMk cId="3625749153" sldId="400"/>
            <ac:spMk id="4" creationId="{FA0AE55D-208E-7D08-52B9-C794F9204E34}"/>
          </ac:spMkLst>
        </pc:spChg>
      </pc:sldChg>
      <pc:sldChg chg="addSp modSp new mod">
        <pc:chgData name="Yusuf Satilmis" userId="a3e4faa8-c8db-46ed-9760-fe878fd9015c" providerId="ADAL" clId="{366D7E34-BB26-4FA7-92AD-929706A8538F}" dt="2023-05-02T09:27:18.004" v="1202" actId="13926"/>
        <pc:sldMkLst>
          <pc:docMk/>
          <pc:sldMk cId="4254586983" sldId="401"/>
        </pc:sldMkLst>
        <pc:spChg chg="mod">
          <ac:chgData name="Yusuf Satilmis" userId="a3e4faa8-c8db-46ed-9760-fe878fd9015c" providerId="ADAL" clId="{366D7E34-BB26-4FA7-92AD-929706A8538F}" dt="2023-04-20T14:57:52.281" v="692" actId="20577"/>
          <ac:spMkLst>
            <pc:docMk/>
            <pc:sldMk cId="4254586983" sldId="401"/>
            <ac:spMk id="2" creationId="{0246FCB3-69DC-A2E3-7991-2921DB1AD51D}"/>
          </ac:spMkLst>
        </pc:spChg>
        <pc:spChg chg="add mod">
          <ac:chgData name="Yusuf Satilmis" userId="a3e4faa8-c8db-46ed-9760-fe878fd9015c" providerId="ADAL" clId="{366D7E34-BB26-4FA7-92AD-929706A8538F}" dt="2023-05-02T09:27:18.004" v="1202" actId="13926"/>
          <ac:spMkLst>
            <pc:docMk/>
            <pc:sldMk cId="4254586983" sldId="401"/>
            <ac:spMk id="4" creationId="{7BFF057C-0028-EEFC-80EA-26B21B2D55A7}"/>
          </ac:spMkLst>
        </pc:spChg>
      </pc:sldChg>
      <pc:sldChg chg="addSp modSp new mod">
        <pc:chgData name="Yusuf Satilmis" userId="a3e4faa8-c8db-46ed-9760-fe878fd9015c" providerId="ADAL" clId="{366D7E34-BB26-4FA7-92AD-929706A8538F}" dt="2023-05-02T08:42:02.990" v="1198" actId="13926"/>
        <pc:sldMkLst>
          <pc:docMk/>
          <pc:sldMk cId="1264802670" sldId="402"/>
        </pc:sldMkLst>
        <pc:spChg chg="mod">
          <ac:chgData name="Yusuf Satilmis" userId="a3e4faa8-c8db-46ed-9760-fe878fd9015c" providerId="ADAL" clId="{366D7E34-BB26-4FA7-92AD-929706A8538F}" dt="2023-04-20T14:58:36.342" v="714" actId="20577"/>
          <ac:spMkLst>
            <pc:docMk/>
            <pc:sldMk cId="1264802670" sldId="402"/>
            <ac:spMk id="2" creationId="{4A39B02C-4E17-5056-014A-52C581BC9264}"/>
          </ac:spMkLst>
        </pc:spChg>
        <pc:spChg chg="add mod">
          <ac:chgData name="Yusuf Satilmis" userId="a3e4faa8-c8db-46ed-9760-fe878fd9015c" providerId="ADAL" clId="{366D7E34-BB26-4FA7-92AD-929706A8538F}" dt="2023-05-02T08:42:02.990" v="1198" actId="13926"/>
          <ac:spMkLst>
            <pc:docMk/>
            <pc:sldMk cId="1264802670" sldId="402"/>
            <ac:spMk id="4" creationId="{675BF772-2948-E3F1-3B47-B4415E435BEF}"/>
          </ac:spMkLst>
        </pc:spChg>
      </pc:sldChg>
      <pc:sldChg chg="addSp modSp new mod">
        <pc:chgData name="Yusuf Satilmis" userId="a3e4faa8-c8db-46ed-9760-fe878fd9015c" providerId="ADAL" clId="{366D7E34-BB26-4FA7-92AD-929706A8538F}" dt="2023-05-02T08:42:14.115" v="1201" actId="13926"/>
        <pc:sldMkLst>
          <pc:docMk/>
          <pc:sldMk cId="3179181753" sldId="403"/>
        </pc:sldMkLst>
        <pc:spChg chg="mod">
          <ac:chgData name="Yusuf Satilmis" userId="a3e4faa8-c8db-46ed-9760-fe878fd9015c" providerId="ADAL" clId="{366D7E34-BB26-4FA7-92AD-929706A8538F}" dt="2023-04-20T14:59:39.829" v="744" actId="20577"/>
          <ac:spMkLst>
            <pc:docMk/>
            <pc:sldMk cId="3179181753" sldId="403"/>
            <ac:spMk id="2" creationId="{24EE38F4-421E-AB0B-5839-18086BA41BA8}"/>
          </ac:spMkLst>
        </pc:spChg>
        <pc:spChg chg="add mod">
          <ac:chgData name="Yusuf Satilmis" userId="a3e4faa8-c8db-46ed-9760-fe878fd9015c" providerId="ADAL" clId="{366D7E34-BB26-4FA7-92AD-929706A8538F}" dt="2023-05-02T08:42:14.115" v="1201" actId="13926"/>
          <ac:spMkLst>
            <pc:docMk/>
            <pc:sldMk cId="3179181753" sldId="403"/>
            <ac:spMk id="4" creationId="{6D78FA41-EEE7-B0FF-0F55-3B7157BF1131}"/>
          </ac:spMkLst>
        </pc:spChg>
      </pc:sldChg>
      <pc:sldChg chg="addSp modSp new mod">
        <pc:chgData name="Yusuf Satilmis" userId="a3e4faa8-c8db-46ed-9760-fe878fd9015c" providerId="ADAL" clId="{366D7E34-BB26-4FA7-92AD-929706A8538F}" dt="2023-05-02T09:30:50.391" v="1288" actId="13926"/>
        <pc:sldMkLst>
          <pc:docMk/>
          <pc:sldMk cId="3800129767" sldId="404"/>
        </pc:sldMkLst>
        <pc:spChg chg="mod">
          <ac:chgData name="Yusuf Satilmis" userId="a3e4faa8-c8db-46ed-9760-fe878fd9015c" providerId="ADAL" clId="{366D7E34-BB26-4FA7-92AD-929706A8538F}" dt="2023-04-20T15:00:07.473" v="767" actId="20577"/>
          <ac:spMkLst>
            <pc:docMk/>
            <pc:sldMk cId="3800129767" sldId="404"/>
            <ac:spMk id="2" creationId="{6CB25893-0254-7658-022D-9A7E8655B94F}"/>
          </ac:spMkLst>
        </pc:spChg>
        <pc:spChg chg="add mod">
          <ac:chgData name="Yusuf Satilmis" userId="a3e4faa8-c8db-46ed-9760-fe878fd9015c" providerId="ADAL" clId="{366D7E34-BB26-4FA7-92AD-929706A8538F}" dt="2023-05-02T09:30:50.391" v="1288" actId="13926"/>
          <ac:spMkLst>
            <pc:docMk/>
            <pc:sldMk cId="3800129767" sldId="404"/>
            <ac:spMk id="4" creationId="{CF637FF3-CF03-DA74-FF41-CB7D31069D33}"/>
          </ac:spMkLst>
        </pc:spChg>
      </pc:sldChg>
      <pc:sldChg chg="addSp delSp modSp new mod modAnim">
        <pc:chgData name="Yusuf Satilmis" userId="a3e4faa8-c8db-46ed-9760-fe878fd9015c" providerId="ADAL" clId="{366D7E34-BB26-4FA7-92AD-929706A8538F}" dt="2023-04-20T15:21:12.371" v="1022"/>
        <pc:sldMkLst>
          <pc:docMk/>
          <pc:sldMk cId="4140432945" sldId="405"/>
        </pc:sldMkLst>
        <pc:spChg chg="mod">
          <ac:chgData name="Yusuf Satilmis" userId="a3e4faa8-c8db-46ed-9760-fe878fd9015c" providerId="ADAL" clId="{366D7E34-BB26-4FA7-92AD-929706A8538F}" dt="2023-04-20T15:13:02.931" v="784" actId="20577"/>
          <ac:spMkLst>
            <pc:docMk/>
            <pc:sldMk cId="4140432945" sldId="405"/>
            <ac:spMk id="2" creationId="{295C4A33-FFDF-F50C-41D4-88E6D4A245F7}"/>
          </ac:spMkLst>
        </pc:spChg>
        <pc:spChg chg="add del mod">
          <ac:chgData name="Yusuf Satilmis" userId="a3e4faa8-c8db-46ed-9760-fe878fd9015c" providerId="ADAL" clId="{366D7E34-BB26-4FA7-92AD-929706A8538F}" dt="2023-04-20T15:15:16.043" v="789"/>
          <ac:spMkLst>
            <pc:docMk/>
            <pc:sldMk cId="4140432945" sldId="405"/>
            <ac:spMk id="3" creationId="{2C4D4900-60D2-DC5D-5747-EE9D9819C1C7}"/>
          </ac:spMkLst>
        </pc:spChg>
        <pc:spChg chg="add mod">
          <ac:chgData name="Yusuf Satilmis" userId="a3e4faa8-c8db-46ed-9760-fe878fd9015c" providerId="ADAL" clId="{366D7E34-BB26-4FA7-92AD-929706A8538F}" dt="2023-04-20T15:17:56.539" v="894" actId="113"/>
          <ac:spMkLst>
            <pc:docMk/>
            <pc:sldMk cId="4140432945" sldId="405"/>
            <ac:spMk id="8" creationId="{881C843C-C7D0-C29A-FC2F-687B5607FF4D}"/>
          </ac:spMkLst>
        </pc:spChg>
        <pc:spChg chg="add del mod">
          <ac:chgData name="Yusuf Satilmis" userId="a3e4faa8-c8db-46ed-9760-fe878fd9015c" providerId="ADAL" clId="{366D7E34-BB26-4FA7-92AD-929706A8538F}" dt="2023-04-20T15:18:07.138" v="899"/>
          <ac:spMkLst>
            <pc:docMk/>
            <pc:sldMk cId="4140432945" sldId="405"/>
            <ac:spMk id="9" creationId="{8C138CD6-B01B-F71D-6476-321041E88180}"/>
          </ac:spMkLst>
        </pc:spChg>
        <pc:spChg chg="add mod">
          <ac:chgData name="Yusuf Satilmis" userId="a3e4faa8-c8db-46ed-9760-fe878fd9015c" providerId="ADAL" clId="{366D7E34-BB26-4FA7-92AD-929706A8538F}" dt="2023-04-20T15:19:00.450" v="950" actId="207"/>
          <ac:spMkLst>
            <pc:docMk/>
            <pc:sldMk cId="4140432945" sldId="405"/>
            <ac:spMk id="14" creationId="{A4BCB0DE-F92B-B6F2-ACF3-D86FD5B0175B}"/>
          </ac:spMkLst>
        </pc:spChg>
        <pc:spChg chg="add mod">
          <ac:chgData name="Yusuf Satilmis" userId="a3e4faa8-c8db-46ed-9760-fe878fd9015c" providerId="ADAL" clId="{366D7E34-BB26-4FA7-92AD-929706A8538F}" dt="2023-04-20T15:20:53.389" v="1019" actId="207"/>
          <ac:spMkLst>
            <pc:docMk/>
            <pc:sldMk cId="4140432945" sldId="405"/>
            <ac:spMk id="16" creationId="{9E5AE926-6B35-310A-5873-E8A5963494A9}"/>
          </ac:spMkLst>
        </pc:spChg>
        <pc:graphicFrameChg chg="add del mod">
          <ac:chgData name="Yusuf Satilmis" userId="a3e4faa8-c8db-46ed-9760-fe878fd9015c" providerId="ADAL" clId="{366D7E34-BB26-4FA7-92AD-929706A8538F}" dt="2023-04-20T15:15:16.043" v="789"/>
          <ac:graphicFrameMkLst>
            <pc:docMk/>
            <pc:sldMk cId="4140432945" sldId="405"/>
            <ac:graphicFrameMk id="4" creationId="{F0EB5370-457B-E9B8-BC42-3F080F9A4C0F}"/>
          </ac:graphicFrameMkLst>
        </pc:graphicFrameChg>
        <pc:graphicFrameChg chg="add del mod">
          <ac:chgData name="Yusuf Satilmis" userId="a3e4faa8-c8db-46ed-9760-fe878fd9015c" providerId="ADAL" clId="{366D7E34-BB26-4FA7-92AD-929706A8538F}" dt="2023-04-20T15:15:16.043" v="789"/>
          <ac:graphicFrameMkLst>
            <pc:docMk/>
            <pc:sldMk cId="4140432945" sldId="405"/>
            <ac:graphicFrameMk id="5" creationId="{F707C3D0-951C-2A87-8E2E-3BBB5D660195}"/>
          </ac:graphicFrameMkLst>
        </pc:graphicFrameChg>
        <pc:graphicFrameChg chg="add del mod">
          <ac:chgData name="Yusuf Satilmis" userId="a3e4faa8-c8db-46ed-9760-fe878fd9015c" providerId="ADAL" clId="{366D7E34-BB26-4FA7-92AD-929706A8538F}" dt="2023-04-20T15:15:16.043" v="789"/>
          <ac:graphicFrameMkLst>
            <pc:docMk/>
            <pc:sldMk cId="4140432945" sldId="405"/>
            <ac:graphicFrameMk id="6" creationId="{94C3E9FE-8107-2B55-AD02-D38F8AE9DAEE}"/>
          </ac:graphicFrameMkLst>
        </pc:graphicFrameChg>
        <pc:graphicFrameChg chg="add del mod">
          <ac:chgData name="Yusuf Satilmis" userId="a3e4faa8-c8db-46ed-9760-fe878fd9015c" providerId="ADAL" clId="{366D7E34-BB26-4FA7-92AD-929706A8538F}" dt="2023-04-20T15:18:07.138" v="899"/>
          <ac:graphicFrameMkLst>
            <pc:docMk/>
            <pc:sldMk cId="4140432945" sldId="405"/>
            <ac:graphicFrameMk id="10" creationId="{75DFF11B-FFD6-8B4F-E5C9-8DC006F6CDB7}"/>
          </ac:graphicFrameMkLst>
        </pc:graphicFrameChg>
        <pc:graphicFrameChg chg="add del mod">
          <ac:chgData name="Yusuf Satilmis" userId="a3e4faa8-c8db-46ed-9760-fe878fd9015c" providerId="ADAL" clId="{366D7E34-BB26-4FA7-92AD-929706A8538F}" dt="2023-04-20T15:18:07.138" v="899"/>
          <ac:graphicFrameMkLst>
            <pc:docMk/>
            <pc:sldMk cId="4140432945" sldId="405"/>
            <ac:graphicFrameMk id="11" creationId="{F2809BF3-0429-87FD-7923-FA1F72DF00F0}"/>
          </ac:graphicFrameMkLst>
        </pc:graphicFrameChg>
        <pc:graphicFrameChg chg="add del mod">
          <ac:chgData name="Yusuf Satilmis" userId="a3e4faa8-c8db-46ed-9760-fe878fd9015c" providerId="ADAL" clId="{366D7E34-BB26-4FA7-92AD-929706A8538F}" dt="2023-04-20T15:18:07.138" v="899"/>
          <ac:graphicFrameMkLst>
            <pc:docMk/>
            <pc:sldMk cId="4140432945" sldId="405"/>
            <ac:graphicFrameMk id="12" creationId="{D3C02CAE-9211-19BD-C6A3-2C1FCBC759EF}"/>
          </ac:graphicFrameMkLst>
        </pc:graphicFrameChg>
      </pc:sldChg>
      <pc:sldChg chg="addSp modSp new mod ord modAnim">
        <pc:chgData name="Yusuf Satilmis" userId="a3e4faa8-c8db-46ed-9760-fe878fd9015c" providerId="ADAL" clId="{366D7E34-BB26-4FA7-92AD-929706A8538F}" dt="2023-04-21T10:09:08.463" v="1146"/>
        <pc:sldMkLst>
          <pc:docMk/>
          <pc:sldMk cId="578819293" sldId="406"/>
        </pc:sldMkLst>
        <pc:spChg chg="mod">
          <ac:chgData name="Yusuf Satilmis" userId="a3e4faa8-c8db-46ed-9760-fe878fd9015c" providerId="ADAL" clId="{366D7E34-BB26-4FA7-92AD-929706A8538F}" dt="2023-04-21T10:08:11.231" v="1138" actId="207"/>
          <ac:spMkLst>
            <pc:docMk/>
            <pc:sldMk cId="578819293" sldId="406"/>
            <ac:spMk id="2" creationId="{CA1CDA85-5D6D-37C0-7B94-EDEC9AA674C2}"/>
          </ac:spMkLst>
        </pc:spChg>
        <pc:spChg chg="add mod">
          <ac:chgData name="Yusuf Satilmis" userId="a3e4faa8-c8db-46ed-9760-fe878fd9015c" providerId="ADAL" clId="{366D7E34-BB26-4FA7-92AD-929706A8538F}" dt="2023-04-21T10:08:24.040" v="1143" actId="255"/>
          <ac:spMkLst>
            <pc:docMk/>
            <pc:sldMk cId="578819293" sldId="406"/>
            <ac:spMk id="3" creationId="{7FF17946-86C7-D88C-370A-EFEFA3C4CA5A}"/>
          </ac:spMkLst>
        </pc:spChg>
        <pc:picChg chg="add mod">
          <ac:chgData name="Yusuf Satilmis" userId="a3e4faa8-c8db-46ed-9760-fe878fd9015c" providerId="ADAL" clId="{366D7E34-BB26-4FA7-92AD-929706A8538F}" dt="2023-04-21T10:07:13.203" v="1098" actId="1076"/>
          <ac:picMkLst>
            <pc:docMk/>
            <pc:sldMk cId="578819293" sldId="406"/>
            <ac:picMk id="4" creationId="{12A0D36D-890A-55F4-1419-CAAF89738A71}"/>
          </ac:picMkLst>
        </pc:picChg>
        <pc:picChg chg="add mod">
          <ac:chgData name="Yusuf Satilmis" userId="a3e4faa8-c8db-46ed-9760-fe878fd9015c" providerId="ADAL" clId="{366D7E34-BB26-4FA7-92AD-929706A8538F}" dt="2023-04-21T10:07:14.857" v="1099" actId="1076"/>
          <ac:picMkLst>
            <pc:docMk/>
            <pc:sldMk cId="578819293" sldId="406"/>
            <ac:picMk id="5" creationId="{6F691AAF-22A9-AB67-0CC9-A8E2468E8023}"/>
          </ac:picMkLst>
        </pc:picChg>
        <pc:picChg chg="add mod">
          <ac:chgData name="Yusuf Satilmis" userId="a3e4faa8-c8db-46ed-9760-fe878fd9015c" providerId="ADAL" clId="{366D7E34-BB26-4FA7-92AD-929706A8538F}" dt="2023-04-21T10:07:01.506" v="1097" actId="1076"/>
          <ac:picMkLst>
            <pc:docMk/>
            <pc:sldMk cId="578819293" sldId="406"/>
            <ac:picMk id="6" creationId="{DCCD370B-251A-922E-D4E9-8E44B4D67A0D}"/>
          </ac:picMkLst>
        </pc:picChg>
      </pc:sldChg>
      <pc:sldChg chg="addSp modSp new mod">
        <pc:chgData name="Yusuf Satilmis" userId="a3e4faa8-c8db-46ed-9760-fe878fd9015c" providerId="ADAL" clId="{366D7E34-BB26-4FA7-92AD-929706A8538F}" dt="2023-04-21T10:10:44.015" v="1189" actId="108"/>
        <pc:sldMkLst>
          <pc:docMk/>
          <pc:sldMk cId="2005731187" sldId="407"/>
        </pc:sldMkLst>
        <pc:spChg chg="mod">
          <ac:chgData name="Yusuf Satilmis" userId="a3e4faa8-c8db-46ed-9760-fe878fd9015c" providerId="ADAL" clId="{366D7E34-BB26-4FA7-92AD-929706A8538F}" dt="2023-04-21T10:09:55.238" v="1172" actId="20577"/>
          <ac:spMkLst>
            <pc:docMk/>
            <pc:sldMk cId="2005731187" sldId="407"/>
            <ac:spMk id="2" creationId="{49717C1A-FB87-A288-0936-585479B7E1B5}"/>
          </ac:spMkLst>
        </pc:spChg>
        <pc:spChg chg="add mod">
          <ac:chgData name="Yusuf Satilmis" userId="a3e4faa8-c8db-46ed-9760-fe878fd9015c" providerId="ADAL" clId="{366D7E34-BB26-4FA7-92AD-929706A8538F}" dt="2023-04-21T10:10:44.015" v="1189" actId="108"/>
          <ac:spMkLst>
            <pc:docMk/>
            <pc:sldMk cId="2005731187" sldId="407"/>
            <ac:spMk id="3" creationId="{EE0CC6A3-54A6-4914-8D63-A0EB9AB637BC}"/>
          </ac:spMkLst>
        </pc:spChg>
      </pc:sldChg>
    </pc:docChg>
  </pc:docChgLst>
  <pc:docChgLst>
    <pc:chgData name="Kennedy Eddah" userId="S::kennedyeddah.bootcamp@justit.co.uk::38657001-4e86-4251-91a7-04ca5fe79b46" providerId="AD" clId="Web-{BF653B97-4618-4EB5-BE2E-B3AA200FEFE3}"/>
    <pc:docChg chg="sldOrd">
      <pc:chgData name="Kennedy Eddah" userId="S::kennedyeddah.bootcamp@justit.co.uk::38657001-4e86-4251-91a7-04ca5fe79b46" providerId="AD" clId="Web-{BF653B97-4618-4EB5-BE2E-B3AA200FEFE3}" dt="2023-08-23T15:30:13.544" v="0"/>
      <pc:docMkLst>
        <pc:docMk/>
      </pc:docMkLst>
      <pc:sldChg chg="ord">
        <pc:chgData name="Kennedy Eddah" userId="S::kennedyeddah.bootcamp@justit.co.uk::38657001-4e86-4251-91a7-04ca5fe79b46" providerId="AD" clId="Web-{BF653B97-4618-4EB5-BE2E-B3AA200FEFE3}" dt="2023-08-23T15:30:13.544" v="0"/>
        <pc:sldMkLst>
          <pc:docMk/>
          <pc:sldMk cId="3179181753" sldId="403"/>
        </pc:sldMkLst>
      </pc:sldChg>
    </pc:docChg>
  </pc:docChgLst>
  <pc:docChgLst>
    <pc:chgData name="Yusuf Satilmis" userId="a3e4faa8-c8db-46ed-9760-fe878fd9015c" providerId="ADAL" clId="{570BCCC6-044E-41F3-BF09-F57F042E6903}"/>
    <pc:docChg chg="undo custSel addSld delSld modSld">
      <pc:chgData name="Yusuf Satilmis" userId="a3e4faa8-c8db-46ed-9760-fe878fd9015c" providerId="ADAL" clId="{570BCCC6-044E-41F3-BF09-F57F042E6903}" dt="2023-04-19T10:35:29.784" v="668" actId="20577"/>
      <pc:docMkLst>
        <pc:docMk/>
      </pc:docMkLst>
      <pc:sldChg chg="modSp mod">
        <pc:chgData name="Yusuf Satilmis" userId="a3e4faa8-c8db-46ed-9760-fe878fd9015c" providerId="ADAL" clId="{570BCCC6-044E-41F3-BF09-F57F042E6903}" dt="2023-04-19T10:17:30.207" v="133" actId="20577"/>
        <pc:sldMkLst>
          <pc:docMk/>
          <pc:sldMk cId="3902120973" sldId="296"/>
        </pc:sldMkLst>
        <pc:spChg chg="mod">
          <ac:chgData name="Yusuf Satilmis" userId="a3e4faa8-c8db-46ed-9760-fe878fd9015c" providerId="ADAL" clId="{570BCCC6-044E-41F3-BF09-F57F042E6903}" dt="2023-04-19T10:11:58.179" v="10" actId="20577"/>
          <ac:spMkLst>
            <pc:docMk/>
            <pc:sldMk cId="3902120973" sldId="296"/>
            <ac:spMk id="4" creationId="{B3A585D8-7632-4D65-A198-FA1F0CC9067F}"/>
          </ac:spMkLst>
        </pc:spChg>
        <pc:spChg chg="mod">
          <ac:chgData name="Yusuf Satilmis" userId="a3e4faa8-c8db-46ed-9760-fe878fd9015c" providerId="ADAL" clId="{570BCCC6-044E-41F3-BF09-F57F042E6903}" dt="2023-04-19T10:17:30.207" v="133" actId="20577"/>
          <ac:spMkLst>
            <pc:docMk/>
            <pc:sldMk cId="3902120973" sldId="296"/>
            <ac:spMk id="5" creationId="{7764009C-C728-4272-B6C3-7BEB6621A332}"/>
          </ac:spMkLst>
        </pc:spChg>
      </pc:sldChg>
      <pc:sldChg chg="add">
        <pc:chgData name="Yusuf Satilmis" userId="a3e4faa8-c8db-46ed-9760-fe878fd9015c" providerId="ADAL" clId="{570BCCC6-044E-41F3-BF09-F57F042E6903}" dt="2023-04-19T10:11:45.270" v="0"/>
        <pc:sldMkLst>
          <pc:docMk/>
          <pc:sldMk cId="4003207189" sldId="323"/>
        </pc:sldMkLst>
      </pc:sldChg>
      <pc:sldChg chg="add">
        <pc:chgData name="Yusuf Satilmis" userId="a3e4faa8-c8db-46ed-9760-fe878fd9015c" providerId="ADAL" clId="{570BCCC6-044E-41F3-BF09-F57F042E6903}" dt="2023-04-19T10:11:45.270" v="0"/>
        <pc:sldMkLst>
          <pc:docMk/>
          <pc:sldMk cId="1366797619" sldId="324"/>
        </pc:sldMkLst>
      </pc:sldChg>
      <pc:sldChg chg="add">
        <pc:chgData name="Yusuf Satilmis" userId="a3e4faa8-c8db-46ed-9760-fe878fd9015c" providerId="ADAL" clId="{570BCCC6-044E-41F3-BF09-F57F042E6903}" dt="2023-04-19T10:11:45.270" v="0"/>
        <pc:sldMkLst>
          <pc:docMk/>
          <pc:sldMk cId="3968287193" sldId="325"/>
        </pc:sldMkLst>
      </pc:sldChg>
      <pc:sldChg chg="modSp mod">
        <pc:chgData name="Yusuf Satilmis" userId="a3e4faa8-c8db-46ed-9760-fe878fd9015c" providerId="ADAL" clId="{570BCCC6-044E-41F3-BF09-F57F042E6903}" dt="2023-04-19T10:17:53.530" v="142" actId="20577"/>
        <pc:sldMkLst>
          <pc:docMk/>
          <pc:sldMk cId="2259953443" sldId="358"/>
        </pc:sldMkLst>
        <pc:spChg chg="mod">
          <ac:chgData name="Yusuf Satilmis" userId="a3e4faa8-c8db-46ed-9760-fe878fd9015c" providerId="ADAL" clId="{570BCCC6-044E-41F3-BF09-F57F042E6903}" dt="2023-04-19T10:17:53.530" v="142" actId="20577"/>
          <ac:spMkLst>
            <pc:docMk/>
            <pc:sldMk cId="2259953443" sldId="358"/>
            <ac:spMk id="4" creationId="{BDB6620D-D30D-85DC-E2BC-4B1FF08B5473}"/>
          </ac:spMkLst>
        </pc:spChg>
      </pc:sldChg>
      <pc:sldChg chg="addSp modSp">
        <pc:chgData name="Yusuf Satilmis" userId="a3e4faa8-c8db-46ed-9760-fe878fd9015c" providerId="ADAL" clId="{570BCCC6-044E-41F3-BF09-F57F042E6903}" dt="2023-04-19T10:20:43.412" v="146"/>
        <pc:sldMkLst>
          <pc:docMk/>
          <pc:sldMk cId="2008274014" sldId="388"/>
        </pc:sldMkLst>
        <pc:spChg chg="add mod">
          <ac:chgData name="Yusuf Satilmis" userId="a3e4faa8-c8db-46ed-9760-fe878fd9015c" providerId="ADAL" clId="{570BCCC6-044E-41F3-BF09-F57F042E6903}" dt="2023-04-19T10:20:43.412" v="146"/>
          <ac:spMkLst>
            <pc:docMk/>
            <pc:sldMk cId="2008274014" sldId="388"/>
            <ac:spMk id="4" creationId="{B0ADBAAC-D243-4AB9-F490-BC43F6493D97}"/>
          </ac:spMkLst>
        </pc:spChg>
      </pc:sldChg>
      <pc:sldChg chg="addSp modSp">
        <pc:chgData name="Yusuf Satilmis" userId="a3e4faa8-c8db-46ed-9760-fe878fd9015c" providerId="ADAL" clId="{570BCCC6-044E-41F3-BF09-F57F042E6903}" dt="2023-04-19T10:20:42.392" v="145"/>
        <pc:sldMkLst>
          <pc:docMk/>
          <pc:sldMk cId="1995236632" sldId="389"/>
        </pc:sldMkLst>
        <pc:spChg chg="add mod">
          <ac:chgData name="Yusuf Satilmis" userId="a3e4faa8-c8db-46ed-9760-fe878fd9015c" providerId="ADAL" clId="{570BCCC6-044E-41F3-BF09-F57F042E6903}" dt="2023-04-19T10:20:42.392" v="145"/>
          <ac:spMkLst>
            <pc:docMk/>
            <pc:sldMk cId="1995236632" sldId="389"/>
            <ac:spMk id="3" creationId="{50FCB863-17BC-AA84-2DBA-75359B930A49}"/>
          </ac:spMkLst>
        </pc:spChg>
      </pc:sldChg>
      <pc:sldChg chg="del">
        <pc:chgData name="Yusuf Satilmis" userId="a3e4faa8-c8db-46ed-9760-fe878fd9015c" providerId="ADAL" clId="{570BCCC6-044E-41F3-BF09-F57F042E6903}" dt="2023-04-19T10:15:57.253" v="116" actId="2696"/>
        <pc:sldMkLst>
          <pc:docMk/>
          <pc:sldMk cId="2475127812" sldId="390"/>
        </pc:sldMkLst>
      </pc:sldChg>
      <pc:sldChg chg="addSp modSp">
        <pc:chgData name="Yusuf Satilmis" userId="a3e4faa8-c8db-46ed-9760-fe878fd9015c" providerId="ADAL" clId="{570BCCC6-044E-41F3-BF09-F57F042E6903}" dt="2023-04-19T10:20:40.967" v="144"/>
        <pc:sldMkLst>
          <pc:docMk/>
          <pc:sldMk cId="1205995160" sldId="391"/>
        </pc:sldMkLst>
        <pc:spChg chg="add mod">
          <ac:chgData name="Yusuf Satilmis" userId="a3e4faa8-c8db-46ed-9760-fe878fd9015c" providerId="ADAL" clId="{570BCCC6-044E-41F3-BF09-F57F042E6903}" dt="2023-04-19T10:20:40.967" v="144"/>
          <ac:spMkLst>
            <pc:docMk/>
            <pc:sldMk cId="1205995160" sldId="391"/>
            <ac:spMk id="3" creationId="{916963CF-AB3A-251B-4F9A-08508EA7AD1C}"/>
          </ac:spMkLst>
        </pc:spChg>
      </pc:sldChg>
      <pc:sldChg chg="addSp modSp new mod">
        <pc:chgData name="Yusuf Satilmis" userId="a3e4faa8-c8db-46ed-9760-fe878fd9015c" providerId="ADAL" clId="{570BCCC6-044E-41F3-BF09-F57F042E6903}" dt="2023-04-19T10:29:27.098" v="533" actId="313"/>
        <pc:sldMkLst>
          <pc:docMk/>
          <pc:sldMk cId="1598411717" sldId="392"/>
        </pc:sldMkLst>
        <pc:spChg chg="mod">
          <ac:chgData name="Yusuf Satilmis" userId="a3e4faa8-c8db-46ed-9760-fe878fd9015c" providerId="ADAL" clId="{570BCCC6-044E-41F3-BF09-F57F042E6903}" dt="2023-04-19T10:20:54.983" v="158" actId="20577"/>
          <ac:spMkLst>
            <pc:docMk/>
            <pc:sldMk cId="1598411717" sldId="392"/>
            <ac:spMk id="2" creationId="{2AF10C8E-8505-7852-6597-3594E0185F9A}"/>
          </ac:spMkLst>
        </pc:spChg>
        <pc:spChg chg="add mod">
          <ac:chgData name="Yusuf Satilmis" userId="a3e4faa8-c8db-46ed-9760-fe878fd9015c" providerId="ADAL" clId="{570BCCC6-044E-41F3-BF09-F57F042E6903}" dt="2023-04-19T10:20:50.028" v="147"/>
          <ac:spMkLst>
            <pc:docMk/>
            <pc:sldMk cId="1598411717" sldId="392"/>
            <ac:spMk id="3" creationId="{AB1CFEC6-4FFA-36F7-79E4-531B80303E4C}"/>
          </ac:spMkLst>
        </pc:spChg>
        <pc:spChg chg="add mod">
          <ac:chgData name="Yusuf Satilmis" userId="a3e4faa8-c8db-46ed-9760-fe878fd9015c" providerId="ADAL" clId="{570BCCC6-044E-41F3-BF09-F57F042E6903}" dt="2023-04-19T10:29:27.098" v="533" actId="313"/>
          <ac:spMkLst>
            <pc:docMk/>
            <pc:sldMk cId="1598411717" sldId="392"/>
            <ac:spMk id="4" creationId="{1F2F5E92-1C42-FD19-85E7-E465CA971FD6}"/>
          </ac:spMkLst>
        </pc:spChg>
      </pc:sldChg>
      <pc:sldChg chg="del">
        <pc:chgData name="Yusuf Satilmis" userId="a3e4faa8-c8db-46ed-9760-fe878fd9015c" providerId="ADAL" clId="{570BCCC6-044E-41F3-BF09-F57F042E6903}" dt="2023-04-19T10:15:57.253" v="116" actId="2696"/>
        <pc:sldMkLst>
          <pc:docMk/>
          <pc:sldMk cId="1662736011" sldId="392"/>
        </pc:sldMkLst>
      </pc:sldChg>
      <pc:sldChg chg="del">
        <pc:chgData name="Yusuf Satilmis" userId="a3e4faa8-c8db-46ed-9760-fe878fd9015c" providerId="ADAL" clId="{570BCCC6-044E-41F3-BF09-F57F042E6903}" dt="2023-04-19T10:15:57.253" v="116" actId="2696"/>
        <pc:sldMkLst>
          <pc:docMk/>
          <pc:sldMk cId="2262627483" sldId="393"/>
        </pc:sldMkLst>
      </pc:sldChg>
      <pc:sldChg chg="addSp modSp new mod">
        <pc:chgData name="Yusuf Satilmis" userId="a3e4faa8-c8db-46ed-9760-fe878fd9015c" providerId="ADAL" clId="{570BCCC6-044E-41F3-BF09-F57F042E6903}" dt="2023-04-19T10:35:29.784" v="668" actId="20577"/>
        <pc:sldMkLst>
          <pc:docMk/>
          <pc:sldMk cId="3766508839" sldId="393"/>
        </pc:sldMkLst>
        <pc:spChg chg="mod">
          <ac:chgData name="Yusuf Satilmis" userId="a3e4faa8-c8db-46ed-9760-fe878fd9015c" providerId="ADAL" clId="{570BCCC6-044E-41F3-BF09-F57F042E6903}" dt="2023-04-19T10:34:40.492" v="549" actId="20577"/>
          <ac:spMkLst>
            <pc:docMk/>
            <pc:sldMk cId="3766508839" sldId="393"/>
            <ac:spMk id="2" creationId="{E4A98868-3557-5C95-CA04-BF3F289A8414}"/>
          </ac:spMkLst>
        </pc:spChg>
        <pc:spChg chg="add mod">
          <ac:chgData name="Yusuf Satilmis" userId="a3e4faa8-c8db-46ed-9760-fe878fd9015c" providerId="ADAL" clId="{570BCCC6-044E-41F3-BF09-F57F042E6903}" dt="2023-04-19T10:35:29.784" v="668" actId="20577"/>
          <ac:spMkLst>
            <pc:docMk/>
            <pc:sldMk cId="3766508839" sldId="393"/>
            <ac:spMk id="3" creationId="{65E39790-634F-328D-C5A4-EB4393B662EB}"/>
          </ac:spMkLst>
        </pc:spChg>
      </pc:sldChg>
      <pc:sldChg chg="del">
        <pc:chgData name="Yusuf Satilmis" userId="a3e4faa8-c8db-46ed-9760-fe878fd9015c" providerId="ADAL" clId="{570BCCC6-044E-41F3-BF09-F57F042E6903}" dt="2023-04-19T10:15:57.253" v="116" actId="2696"/>
        <pc:sldMkLst>
          <pc:docMk/>
          <pc:sldMk cId="216531739" sldId="394"/>
        </pc:sldMkLst>
      </pc:sldChg>
      <pc:sldChg chg="del">
        <pc:chgData name="Yusuf Satilmis" userId="a3e4faa8-c8db-46ed-9760-fe878fd9015c" providerId="ADAL" clId="{570BCCC6-044E-41F3-BF09-F57F042E6903}" dt="2023-04-19T10:15:57.253" v="116" actId="2696"/>
        <pc:sldMkLst>
          <pc:docMk/>
          <pc:sldMk cId="1330035325" sldId="395"/>
        </pc:sldMkLst>
      </pc:sldChg>
      <pc:sldChg chg="del">
        <pc:chgData name="Yusuf Satilmis" userId="a3e4faa8-c8db-46ed-9760-fe878fd9015c" providerId="ADAL" clId="{570BCCC6-044E-41F3-BF09-F57F042E6903}" dt="2023-04-19T10:15:57.253" v="116" actId="2696"/>
        <pc:sldMkLst>
          <pc:docMk/>
          <pc:sldMk cId="2976863673" sldId="396"/>
        </pc:sldMkLst>
      </pc:sldChg>
      <pc:sldChg chg="addSp modSp del mod">
        <pc:chgData name="Yusuf Satilmis" userId="a3e4faa8-c8db-46ed-9760-fe878fd9015c" providerId="ADAL" clId="{570BCCC6-044E-41F3-BF09-F57F042E6903}" dt="2023-04-19T10:15:57.253" v="116" actId="2696"/>
        <pc:sldMkLst>
          <pc:docMk/>
          <pc:sldMk cId="880025525" sldId="397"/>
        </pc:sldMkLst>
        <pc:spChg chg="mod">
          <ac:chgData name="Yusuf Satilmis" userId="a3e4faa8-c8db-46ed-9760-fe878fd9015c" providerId="ADAL" clId="{570BCCC6-044E-41F3-BF09-F57F042E6903}" dt="2023-04-19T10:14:14.848" v="82" actId="20577"/>
          <ac:spMkLst>
            <pc:docMk/>
            <pc:sldMk cId="880025525" sldId="397"/>
            <ac:spMk id="2" creationId="{FC7A5184-AD97-7075-191B-8A67DEA291AC}"/>
          </ac:spMkLst>
        </pc:spChg>
        <pc:spChg chg="add mod">
          <ac:chgData name="Yusuf Satilmis" userId="a3e4faa8-c8db-46ed-9760-fe878fd9015c" providerId="ADAL" clId="{570BCCC6-044E-41F3-BF09-F57F042E6903}" dt="2023-04-19T10:14:24.233" v="85" actId="14100"/>
          <ac:spMkLst>
            <pc:docMk/>
            <pc:sldMk cId="880025525" sldId="397"/>
            <ac:spMk id="3" creationId="{8B1CA4FF-928D-4AC7-318F-7B2AB39DAFF6}"/>
          </ac:spMkLst>
        </pc:spChg>
      </pc:sldChg>
      <pc:sldChg chg="addSp modSp del mod">
        <pc:chgData name="Yusuf Satilmis" userId="a3e4faa8-c8db-46ed-9760-fe878fd9015c" providerId="ADAL" clId="{570BCCC6-044E-41F3-BF09-F57F042E6903}" dt="2023-04-19T10:15:57.253" v="116" actId="2696"/>
        <pc:sldMkLst>
          <pc:docMk/>
          <pc:sldMk cId="131500604" sldId="398"/>
        </pc:sldMkLst>
        <pc:spChg chg="mod">
          <ac:chgData name="Yusuf Satilmis" userId="a3e4faa8-c8db-46ed-9760-fe878fd9015c" providerId="ADAL" clId="{570BCCC6-044E-41F3-BF09-F57F042E6903}" dt="2023-04-19T10:15:18.514" v="115" actId="20577"/>
          <ac:spMkLst>
            <pc:docMk/>
            <pc:sldMk cId="131500604" sldId="398"/>
            <ac:spMk id="2" creationId="{F8095E4E-FF9A-6E58-B00A-EDAF4F634D32}"/>
          </ac:spMkLst>
        </pc:spChg>
        <pc:spChg chg="add mod">
          <ac:chgData name="Yusuf Satilmis" userId="a3e4faa8-c8db-46ed-9760-fe878fd9015c" providerId="ADAL" clId="{570BCCC6-044E-41F3-BF09-F57F042E6903}" dt="2023-04-19T10:14:45.465" v="88" actId="14100"/>
          <ac:spMkLst>
            <pc:docMk/>
            <pc:sldMk cId="131500604" sldId="398"/>
            <ac:spMk id="3" creationId="{23F9FCB0-2E63-E909-FF75-F1418A11B5A7}"/>
          </ac:spMkLst>
        </pc:spChg>
      </pc:sldChg>
      <pc:sldChg chg="addSp modSp del mod">
        <pc:chgData name="Yusuf Satilmis" userId="a3e4faa8-c8db-46ed-9760-fe878fd9015c" providerId="ADAL" clId="{570BCCC6-044E-41F3-BF09-F57F042E6903}" dt="2023-04-19T10:15:57.253" v="116" actId="2696"/>
        <pc:sldMkLst>
          <pc:docMk/>
          <pc:sldMk cId="440499992" sldId="399"/>
        </pc:sldMkLst>
        <pc:spChg chg="mod">
          <ac:chgData name="Yusuf Satilmis" userId="a3e4faa8-c8db-46ed-9760-fe878fd9015c" providerId="ADAL" clId="{570BCCC6-044E-41F3-BF09-F57F042E6903}" dt="2023-04-19T10:15:14.097" v="112" actId="20577"/>
          <ac:spMkLst>
            <pc:docMk/>
            <pc:sldMk cId="440499992" sldId="399"/>
            <ac:spMk id="2" creationId="{E36D0CF4-9865-1C27-D04B-CE6C0BE34534}"/>
          </ac:spMkLst>
        </pc:spChg>
        <pc:spChg chg="add mod">
          <ac:chgData name="Yusuf Satilmis" userId="a3e4faa8-c8db-46ed-9760-fe878fd9015c" providerId="ADAL" clId="{570BCCC6-044E-41F3-BF09-F57F042E6903}" dt="2023-04-19T10:14:57.613" v="90"/>
          <ac:spMkLst>
            <pc:docMk/>
            <pc:sldMk cId="440499992" sldId="399"/>
            <ac:spMk id="3" creationId="{52A90F65-4536-BE73-7EA4-D40A4F3E2968}"/>
          </ac:spMkLst>
        </pc:spChg>
      </pc:sldChg>
      <pc:sldChg chg="del">
        <pc:chgData name="Yusuf Satilmis" userId="a3e4faa8-c8db-46ed-9760-fe878fd9015c" providerId="ADAL" clId="{570BCCC6-044E-41F3-BF09-F57F042E6903}" dt="2023-04-19T10:15:57.253" v="116" actId="2696"/>
        <pc:sldMkLst>
          <pc:docMk/>
          <pc:sldMk cId="4232920607" sldId="400"/>
        </pc:sldMkLst>
      </pc:sldChg>
      <pc:sldChg chg="new del">
        <pc:chgData name="Yusuf Satilmis" userId="a3e4faa8-c8db-46ed-9760-fe878fd9015c" providerId="ADAL" clId="{570BCCC6-044E-41F3-BF09-F57F042E6903}" dt="2023-04-19T10:15:57.253" v="116" actId="2696"/>
        <pc:sldMkLst>
          <pc:docMk/>
          <pc:sldMk cId="568030924" sldId="401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00E3E-7D42-4F1C-805D-4B97FCEDE613}" type="datetimeFigureOut">
              <a:rPr lang="en-GB" smtClean="0"/>
              <a:t>23/08/2023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C5856-1607-45A4-BF54-7D3D4497B2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583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Official summary: https://www.python.org/doc/essays/blurb/</a:t>
            </a:r>
          </a:p>
          <a:p>
            <a:r>
              <a:rPr lang="en-GB"/>
              <a:t>Image source: https://www.python.org/static/img/python-logo@2x.png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5856-1607-45A4-BF54-7D3D4497B29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9796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Source link: https://www.learndatasci.com/tutorials/python-pandas-tutorial-complete-introduction-for-beginners/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5856-1607-45A4-BF54-7D3D4497B29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2530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Source link: https://www.geeksforgeeks.org/python-pandas-series/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5856-1607-45A4-BF54-7D3D4497B29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0923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https://towardsdatascience.com/how-to-use-loc-and-iloc-for-selecting-data-in-pandas-bd09cb4c3d79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9C5856-1607-45A4-BF54-7D3D4497B29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7366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7B075-0151-4E2F-8EDD-034F7B0C7C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0C21E0-0D6A-4590-8A8C-8A7BC73955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F48EA-C817-4F4C-8EC0-B4088DF47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D2B9F-CAD1-4EF1-92C9-DF9E608B08F0}" type="datetimeFigureOut">
              <a:rPr lang="en-GB" smtClean="0"/>
              <a:t>23/08/2023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40A87-0C9D-47AC-A7AC-CCC87EA54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33827-3682-46F4-97BB-8F7F1A4E1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73704-9545-4EDD-B912-C8D71F70D6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82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F3565-8249-4DA2-95D0-81643ECD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AC49B-9CCC-4980-9268-89AB41D93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A1077-D5D5-4155-AFE7-DF0E09783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D2B9F-CAD1-4EF1-92C9-DF9E608B08F0}" type="datetimeFigureOut">
              <a:rPr lang="en-GB" smtClean="0"/>
              <a:t>23/08/2023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FECA2-9F38-46AD-8378-6503EF695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3FB36-CBD5-4949-AA54-DE9801655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73704-9545-4EDD-B912-C8D71F70D6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2287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73BBE-3E2C-4526-8C68-5ACFC07A0A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6" y="0"/>
            <a:ext cx="12190804" cy="685799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3BFAD70-9553-4ED2-A9FE-9DB649866B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2637" y="455720"/>
            <a:ext cx="8075229" cy="1295400"/>
          </a:xfrm>
        </p:spPr>
        <p:txBody>
          <a:bodyPr anchor="ctr" anchorCtr="0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5FFCC5C-1970-B51D-4B43-B7362733CA3A}"/>
              </a:ext>
            </a:extLst>
          </p:cNvPr>
          <p:cNvSpPr/>
          <p:nvPr userDrawn="1"/>
        </p:nvSpPr>
        <p:spPr>
          <a:xfrm>
            <a:off x="269981" y="6042582"/>
            <a:ext cx="5029987" cy="735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4778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73BBE-3E2C-4526-8C68-5ACFC07A0A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" y="0"/>
            <a:ext cx="12190806" cy="68579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3BFAD70-9553-4ED2-A9FE-9DB649866B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2638" y="455720"/>
            <a:ext cx="5099476" cy="1295400"/>
          </a:xfrm>
        </p:spPr>
        <p:txBody>
          <a:bodyPr anchor="ctr" anchorCtr="0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</p:spTree>
    <p:extLst>
      <p:ext uri="{BB962C8B-B14F-4D97-AF65-F5344CB8AC3E}">
        <p14:creationId xmlns:p14="http://schemas.microsoft.com/office/powerpoint/2010/main" val="4292367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73BBE-3E2C-4526-8C68-5ACFC07A0A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" y="0"/>
            <a:ext cx="12190804" cy="68579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3BFAD70-9553-4ED2-A9FE-9DB649866B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2638" y="455720"/>
            <a:ext cx="5099476" cy="1295400"/>
          </a:xfrm>
        </p:spPr>
        <p:txBody>
          <a:bodyPr anchor="ctr" anchorCtr="0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</p:spTree>
    <p:extLst>
      <p:ext uri="{BB962C8B-B14F-4D97-AF65-F5344CB8AC3E}">
        <p14:creationId xmlns:p14="http://schemas.microsoft.com/office/powerpoint/2010/main" val="3794884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73BBE-3E2C-4526-8C68-5ACFC07A0A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" y="0"/>
            <a:ext cx="12190806" cy="685799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0D8F466-3F4F-42A3-96BE-369B7CDF54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62637" y="455720"/>
            <a:ext cx="7052563" cy="1295400"/>
          </a:xfrm>
        </p:spPr>
        <p:txBody>
          <a:bodyPr anchor="ctr" anchorCtr="0"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</p:spTree>
    <p:extLst>
      <p:ext uri="{BB962C8B-B14F-4D97-AF65-F5344CB8AC3E}">
        <p14:creationId xmlns:p14="http://schemas.microsoft.com/office/powerpoint/2010/main" val="218775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5E8DB2-CA03-C9A9-8C54-0FD19CA454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5" y="0"/>
            <a:ext cx="12190806" cy="685799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3565BFD-9175-4207-BB41-12115C32A5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7145" y="337348"/>
            <a:ext cx="5616608" cy="1043287"/>
          </a:xfrm>
        </p:spPr>
        <p:txBody>
          <a:bodyPr anchor="ctr" anchorCtr="0">
            <a:normAutofit/>
          </a:bodyPr>
          <a:lstStyle>
            <a:lvl1pPr algn="l">
              <a:defRPr sz="28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/>
              <a:t>Main Title Slide</a:t>
            </a:r>
          </a:p>
        </p:txBody>
      </p:sp>
    </p:spTree>
    <p:extLst>
      <p:ext uri="{BB962C8B-B14F-4D97-AF65-F5344CB8AC3E}">
        <p14:creationId xmlns:p14="http://schemas.microsoft.com/office/powerpoint/2010/main" val="1897907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249FD1-F495-4A72-AAA6-8ACE198EC1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50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DE394E-F4FB-4FAE-94C5-A91E52E11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C6B69-E7EF-45D7-B6A4-4290C68C3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85887-B546-466C-AADE-82A60E1135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D2B9F-CAD1-4EF1-92C9-DF9E608B08F0}" type="datetimeFigureOut">
              <a:rPr lang="en-GB" smtClean="0"/>
              <a:t>23/08/2023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33E8A-F32C-4A9D-AD4B-40E77EEF2A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72F94-0561-4A6A-90D1-7EC25B50D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73704-9545-4EDD-B912-C8D71F70D6C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2369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71" r:id="rId4"/>
    <p:sldLayoutId id="2147483672" r:id="rId5"/>
    <p:sldLayoutId id="2147483669" r:id="rId6"/>
    <p:sldLayoutId id="2147483652" r:id="rId7"/>
    <p:sldLayoutId id="2147483673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forms.office.com/e/jF7yKP6fCr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B4C1D8E-8767-44D0-909C-BFB5246C3FA7}"/>
              </a:ext>
            </a:extLst>
          </p:cNvPr>
          <p:cNvSpPr txBox="1">
            <a:spLocks/>
          </p:cNvSpPr>
          <p:nvPr/>
        </p:nvSpPr>
        <p:spPr>
          <a:xfrm>
            <a:off x="269984" y="2243825"/>
            <a:ext cx="5706611" cy="15407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GB" sz="360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Python Data Analysis</a:t>
            </a:r>
            <a:endParaRPr lang="en-US" sz="360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EFEAF82-848A-47FB-811B-9F1AAF85ADB5}"/>
              </a:ext>
            </a:extLst>
          </p:cNvPr>
          <p:cNvSpPr txBox="1">
            <a:spLocks/>
          </p:cNvSpPr>
          <p:nvPr/>
        </p:nvSpPr>
        <p:spPr>
          <a:xfrm>
            <a:off x="269984" y="302877"/>
            <a:ext cx="8075229" cy="6306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US" sz="3600"/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CD7351FE-90AC-2DEF-6E62-5D20842A8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07" y="6025314"/>
            <a:ext cx="2092699" cy="78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928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395C-2CB9-3CB7-5CA9-5D6B17827A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54281"/>
            <a:ext cx="5616608" cy="1043287"/>
          </a:xfrm>
        </p:spPr>
        <p:txBody>
          <a:bodyPr/>
          <a:lstStyle/>
          <a:p>
            <a:r>
              <a:rPr lang="en-GB"/>
              <a:t>Understanding </a:t>
            </a:r>
            <a:r>
              <a:rPr lang="en-GB" err="1"/>
              <a:t>DataFrame</a:t>
            </a:r>
            <a:endParaRPr lang="en-GB"/>
          </a:p>
        </p:txBody>
      </p:sp>
      <p:pic>
        <p:nvPicPr>
          <p:cNvPr id="1026" name="Picture 2" descr="Lightbox">
            <a:extLst>
              <a:ext uri="{FF2B5EF4-FFF2-40B4-BE49-F238E27FC236}">
                <a16:creationId xmlns:a16="http://schemas.microsoft.com/office/drawing/2014/main" id="{AE061B9F-A410-73DC-13CD-C14A767DC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343" y="1397568"/>
            <a:ext cx="7695197" cy="4761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7CDB02F-DC82-A598-F22D-89175FE1EC47}"/>
              </a:ext>
            </a:extLst>
          </p:cNvPr>
          <p:cNvSpPr txBox="1">
            <a:spLocks/>
          </p:cNvSpPr>
          <p:nvPr/>
        </p:nvSpPr>
        <p:spPr>
          <a:xfrm>
            <a:off x="8182466" y="390616"/>
            <a:ext cx="3991180" cy="343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GB" sz="2000"/>
              <a:t>Bootcamp</a:t>
            </a:r>
          </a:p>
        </p:txBody>
      </p:sp>
    </p:spTree>
    <p:extLst>
      <p:ext uri="{BB962C8B-B14F-4D97-AF65-F5344CB8AC3E}">
        <p14:creationId xmlns:p14="http://schemas.microsoft.com/office/powerpoint/2010/main" val="3061420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9BA64-EB8F-C1F9-E1FF-80FEFCF0E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931" y="337348"/>
            <a:ext cx="5616608" cy="1043287"/>
          </a:xfrm>
        </p:spPr>
        <p:txBody>
          <a:bodyPr>
            <a:normAutofit/>
          </a:bodyPr>
          <a:lstStyle/>
          <a:p>
            <a:r>
              <a:rPr lang="en-GB" sz="2400"/>
              <a:t>Creating Pandas </a:t>
            </a:r>
            <a:r>
              <a:rPr lang="en-GB" sz="2400" err="1"/>
              <a:t>DataFrame</a:t>
            </a:r>
            <a:endParaRPr lang="en-GB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94910F-4474-783F-1631-A860B2B702F4}"/>
              </a:ext>
            </a:extLst>
          </p:cNvPr>
          <p:cNvSpPr txBox="1"/>
          <p:nvPr/>
        </p:nvSpPr>
        <p:spPr>
          <a:xfrm>
            <a:off x="367927" y="1151127"/>
            <a:ext cx="718932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800" b="0" i="0">
                <a:solidFill>
                  <a:srgbClr val="0000CD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import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 pandas as pd</a:t>
            </a:r>
            <a:br>
              <a:rPr lang="en-GB" sz="2800">
                <a:highlight>
                  <a:srgbClr val="FFFF00"/>
                </a:highlight>
              </a:rPr>
            </a:br>
            <a:br>
              <a:rPr lang="en-GB" sz="2800">
                <a:highlight>
                  <a:srgbClr val="FFFF00"/>
                </a:highlight>
              </a:rPr>
            </a:b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data = {</a:t>
            </a:r>
            <a:br>
              <a:rPr lang="en-GB" sz="2800">
                <a:highlight>
                  <a:srgbClr val="FFFF00"/>
                </a:highlight>
              </a:rPr>
            </a:b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  </a:t>
            </a:r>
            <a:r>
              <a:rPr lang="en-GB" sz="2800" b="0" i="0">
                <a:solidFill>
                  <a:srgbClr val="A52A2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"calories"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: [</a:t>
            </a:r>
            <a:r>
              <a:rPr lang="en-GB" sz="2800" b="0" i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420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 </a:t>
            </a:r>
            <a:r>
              <a:rPr lang="en-GB" sz="2800" b="0" i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380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 </a:t>
            </a:r>
            <a:r>
              <a:rPr lang="en-GB" sz="2800" b="0" i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390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],</a:t>
            </a:r>
            <a:br>
              <a:rPr lang="en-GB" sz="2800">
                <a:highlight>
                  <a:srgbClr val="FFFF00"/>
                </a:highlight>
              </a:rPr>
            </a:b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  </a:t>
            </a:r>
            <a:r>
              <a:rPr lang="en-GB" sz="2800" b="0" i="0">
                <a:solidFill>
                  <a:srgbClr val="A52A2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"duration"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: [</a:t>
            </a:r>
            <a:r>
              <a:rPr lang="en-GB" sz="2800" b="0" i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50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 </a:t>
            </a:r>
            <a:r>
              <a:rPr lang="en-GB" sz="2800" b="0" i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40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, </a:t>
            </a:r>
            <a:r>
              <a:rPr lang="en-GB" sz="2800" b="0" i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45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]</a:t>
            </a:r>
            <a:br>
              <a:rPr lang="en-GB" sz="2800">
                <a:highlight>
                  <a:srgbClr val="FFFF00"/>
                </a:highlight>
              </a:rPr>
            </a:b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}</a:t>
            </a:r>
            <a:br>
              <a:rPr lang="en-GB" sz="2800">
                <a:highlight>
                  <a:srgbClr val="FFFF00"/>
                </a:highlight>
              </a:rPr>
            </a:br>
            <a:br>
              <a:rPr lang="en-GB" sz="2800">
                <a:highlight>
                  <a:srgbClr val="FFFF00"/>
                </a:highlight>
              </a:rPr>
            </a:br>
            <a:r>
              <a:rPr lang="en-GB" sz="2800" b="0" i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#load data into a </a:t>
            </a:r>
            <a:r>
              <a:rPr lang="en-GB" sz="2800" b="0" i="0" err="1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DataFrame</a:t>
            </a:r>
            <a:r>
              <a:rPr lang="en-GB" sz="2800" b="0" i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object:</a:t>
            </a:r>
            <a:br>
              <a:rPr lang="en-GB" sz="2800" b="0" i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</a:br>
            <a:r>
              <a:rPr lang="en-GB" sz="2800" b="0" i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df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 = </a:t>
            </a:r>
            <a:r>
              <a:rPr lang="en-GB" sz="2800" b="0" i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pd.DataFrame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(data)</a:t>
            </a:r>
            <a:br>
              <a:rPr lang="en-GB" sz="2800">
                <a:highlight>
                  <a:srgbClr val="FFFF00"/>
                </a:highlight>
              </a:rPr>
            </a:br>
            <a:br>
              <a:rPr lang="en-GB" sz="2800">
                <a:highlight>
                  <a:srgbClr val="FFFF00"/>
                </a:highlight>
              </a:rPr>
            </a:br>
            <a:r>
              <a:rPr lang="en-GB" sz="2800" b="0" i="0">
                <a:solidFill>
                  <a:srgbClr val="0000CD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print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GB" sz="2800" b="0" i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df</a:t>
            </a:r>
            <a:r>
              <a:rPr lang="en-GB" sz="2800" b="0" i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</a:t>
            </a:r>
            <a:endParaRPr lang="en-GB" sz="3600">
              <a:highlight>
                <a:srgbClr val="FFFF00"/>
              </a:highlight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1F95C17-4C93-62C7-7359-C7AA72926DEF}"/>
              </a:ext>
            </a:extLst>
          </p:cNvPr>
          <p:cNvSpPr txBox="1">
            <a:spLocks/>
          </p:cNvSpPr>
          <p:nvPr/>
        </p:nvSpPr>
        <p:spPr>
          <a:xfrm>
            <a:off x="8182466" y="390616"/>
            <a:ext cx="3991180" cy="343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GB" sz="2000"/>
              <a:t>Bootcamp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F929F6-EB6B-7BA2-D547-3C1B65A03B44}"/>
              </a:ext>
            </a:extLst>
          </p:cNvPr>
          <p:cNvSpPr txBox="1"/>
          <p:nvPr/>
        </p:nvSpPr>
        <p:spPr>
          <a:xfrm>
            <a:off x="7557247" y="1874728"/>
            <a:ext cx="471585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>
                <a:highlight>
                  <a:srgbClr val="00FFFF"/>
                </a:highlight>
              </a:rPr>
              <a:t>import pandas as pd </a:t>
            </a:r>
          </a:p>
          <a:p>
            <a:endParaRPr lang="en-GB" sz="2800">
              <a:highlight>
                <a:srgbClr val="00FFFF"/>
              </a:highlight>
            </a:endParaRPr>
          </a:p>
          <a:p>
            <a:r>
              <a:rPr lang="en-GB" sz="2800">
                <a:highlight>
                  <a:srgbClr val="00FFFF"/>
                </a:highlight>
              </a:rPr>
              <a:t>data = [12, 22, 44],[50, 44, 12]</a:t>
            </a:r>
          </a:p>
          <a:p>
            <a:endParaRPr lang="en-GB" sz="2800">
              <a:highlight>
                <a:srgbClr val="00FFFF"/>
              </a:highlight>
            </a:endParaRPr>
          </a:p>
          <a:p>
            <a:r>
              <a:rPr lang="en-GB" sz="2800" err="1">
                <a:highlight>
                  <a:srgbClr val="00FFFF"/>
                </a:highlight>
              </a:rPr>
              <a:t>df</a:t>
            </a:r>
            <a:r>
              <a:rPr lang="en-GB" sz="2800">
                <a:highlight>
                  <a:srgbClr val="00FFFF"/>
                </a:highlight>
              </a:rPr>
              <a:t> = </a:t>
            </a:r>
            <a:r>
              <a:rPr lang="en-GB" sz="2800" err="1">
                <a:highlight>
                  <a:srgbClr val="00FFFF"/>
                </a:highlight>
              </a:rPr>
              <a:t>pd.DataFrame</a:t>
            </a:r>
            <a:r>
              <a:rPr lang="en-GB" sz="2800">
                <a:highlight>
                  <a:srgbClr val="00FFFF"/>
                </a:highlight>
              </a:rPr>
              <a:t>(data)</a:t>
            </a:r>
          </a:p>
          <a:p>
            <a:endParaRPr lang="en-GB" sz="2800">
              <a:highlight>
                <a:srgbClr val="00FFFF"/>
              </a:highlight>
            </a:endParaRPr>
          </a:p>
          <a:p>
            <a:r>
              <a:rPr lang="en-GB" sz="2800">
                <a:highlight>
                  <a:srgbClr val="00FFFF"/>
                </a:highlight>
              </a:rPr>
              <a:t>print(</a:t>
            </a:r>
            <a:r>
              <a:rPr lang="en-GB" sz="2800" err="1">
                <a:highlight>
                  <a:srgbClr val="00FFFF"/>
                </a:highlight>
              </a:rPr>
              <a:t>df</a:t>
            </a:r>
            <a:r>
              <a:rPr lang="en-GB" sz="2800">
                <a:highlight>
                  <a:srgbClr val="00FFFF"/>
                </a:highlight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09779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6A4A6-7813-B0E2-9E16-95A06034DF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Importing Spreadsheets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0CB8EF-1F7B-8A65-0E7B-4B61346BDD44}"/>
              </a:ext>
            </a:extLst>
          </p:cNvPr>
          <p:cNvSpPr txBox="1"/>
          <p:nvPr/>
        </p:nvSpPr>
        <p:spPr>
          <a:xfrm>
            <a:off x="346318" y="1718869"/>
            <a:ext cx="1095487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800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 simple way to store big data sets is to use CSV files (comma separated files).</a:t>
            </a:r>
          </a:p>
          <a:p>
            <a:pPr algn="l"/>
            <a:r>
              <a:rPr lang="en-GB" sz="2800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CSV files contains plain text and is a well know format that can be read by everyone including Pandas.</a:t>
            </a:r>
          </a:p>
          <a:p>
            <a:pPr algn="l"/>
            <a:r>
              <a:rPr lang="en-GB" sz="2800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In our examples we will be using a CSV file called 'data.csv'.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D1E72E-DCBA-35FA-4C89-9734BF65F9A9}"/>
              </a:ext>
            </a:extLst>
          </p:cNvPr>
          <p:cNvSpPr txBox="1"/>
          <p:nvPr/>
        </p:nvSpPr>
        <p:spPr>
          <a:xfrm>
            <a:off x="2026023" y="4606463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3200" b="0" i="0" err="1">
                <a:effectLst/>
                <a:highlight>
                  <a:srgbClr val="FFFF00"/>
                </a:highlight>
              </a:rPr>
              <a:t>df</a:t>
            </a:r>
            <a:r>
              <a:rPr lang="en-GB" sz="3200" b="0" i="0">
                <a:effectLst/>
                <a:highlight>
                  <a:srgbClr val="FFFF00"/>
                </a:highlight>
              </a:rPr>
              <a:t> = </a:t>
            </a:r>
            <a:r>
              <a:rPr lang="en-GB" sz="3200" b="0" i="0" err="1">
                <a:effectLst/>
                <a:highlight>
                  <a:srgbClr val="FFFF00"/>
                </a:highlight>
              </a:rPr>
              <a:t>pd.read_csv</a:t>
            </a:r>
            <a:r>
              <a:rPr lang="en-GB" sz="3200" b="0" i="0">
                <a:effectLst/>
                <a:highlight>
                  <a:srgbClr val="FFFF00"/>
                </a:highlight>
              </a:rPr>
              <a:t>(‘student.csv’)</a:t>
            </a:r>
          </a:p>
        </p:txBody>
      </p:sp>
    </p:spTree>
    <p:extLst>
      <p:ext uri="{BB962C8B-B14F-4D97-AF65-F5344CB8AC3E}">
        <p14:creationId xmlns:p14="http://schemas.microsoft.com/office/powerpoint/2010/main" val="377376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10C8E-8505-7852-6597-3594E0185F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2800" err="1"/>
              <a:t>Subsetting</a:t>
            </a:r>
            <a:r>
              <a:rPr lang="en-GB" sz="2800"/>
              <a:t> </a:t>
            </a:r>
            <a:r>
              <a:rPr lang="en-GB" sz="2800" err="1"/>
              <a:t>df</a:t>
            </a:r>
            <a:endParaRPr lang="en-GB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B1CFEC6-4FFA-36F7-79E4-531B80303E4C}"/>
              </a:ext>
            </a:extLst>
          </p:cNvPr>
          <p:cNvSpPr txBox="1">
            <a:spLocks/>
          </p:cNvSpPr>
          <p:nvPr/>
        </p:nvSpPr>
        <p:spPr>
          <a:xfrm>
            <a:off x="8182466" y="390616"/>
            <a:ext cx="3991180" cy="343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GB" sz="2000"/>
              <a:t>Bootcamp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F55FCF-A6FE-58A2-F7ED-5E5538BFBF6F}"/>
              </a:ext>
            </a:extLst>
          </p:cNvPr>
          <p:cNvSpPr txBox="1"/>
          <p:nvPr/>
        </p:nvSpPr>
        <p:spPr>
          <a:xfrm>
            <a:off x="507682" y="1874728"/>
            <a:ext cx="1063214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/>
              <a:t>Selecting a single column using the column name : </a:t>
            </a:r>
          </a:p>
          <a:p>
            <a:pPr marL="0" indent="0" algn="ctr">
              <a:buNone/>
            </a:pPr>
            <a:r>
              <a:rPr lang="en-GB" sz="2800" b="0" i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Menlo"/>
              </a:rPr>
              <a:t>df</a:t>
            </a:r>
            <a:r>
              <a:rPr lang="en-GB" sz="2800" b="0" i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Menlo"/>
              </a:rPr>
              <a:t>['</a:t>
            </a:r>
            <a:r>
              <a:rPr lang="en-GB" sz="2800" b="0" i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Menlo"/>
              </a:rPr>
              <a:t>column_name</a:t>
            </a:r>
            <a:r>
              <a:rPr lang="en-GB" sz="2800" b="0" i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Menlo"/>
              </a:rPr>
              <a:t>']</a:t>
            </a:r>
            <a:br>
              <a:rPr lang="en-GB" sz="2800"/>
            </a:br>
            <a:r>
              <a:rPr lang="en-GB" sz="2800" b="0" i="0">
                <a:solidFill>
                  <a:srgbClr val="292929"/>
                </a:solidFill>
                <a:effectLst/>
                <a:latin typeface="Menlo"/>
              </a:rPr>
              <a:t># Or</a:t>
            </a:r>
            <a:br>
              <a:rPr lang="en-GB" sz="2800"/>
            </a:br>
            <a:r>
              <a:rPr lang="en-GB" sz="2800" b="0" i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Menlo"/>
              </a:rPr>
              <a:t>df.column_name</a:t>
            </a:r>
            <a:r>
              <a:rPr lang="en-GB" sz="2800" b="0" i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Menlo"/>
              </a:rPr>
              <a:t> </a:t>
            </a:r>
            <a:r>
              <a:rPr lang="en-GB" sz="2800" b="0" i="0">
                <a:solidFill>
                  <a:srgbClr val="292929"/>
                </a:solidFill>
                <a:effectLst/>
                <a:latin typeface="Menlo"/>
              </a:rPr>
              <a:t># Only for single column selection</a:t>
            </a:r>
          </a:p>
          <a:p>
            <a:pPr marL="0" indent="0" algn="ctr">
              <a:buNone/>
            </a:pPr>
            <a:endParaRPr lang="en-GB" sz="2800" b="0" i="0">
              <a:solidFill>
                <a:srgbClr val="292929"/>
              </a:solidFill>
              <a:effectLst/>
              <a:latin typeface="Menlo"/>
            </a:endParaRPr>
          </a:p>
          <a:p>
            <a:r>
              <a:rPr lang="en-GB" sz="2800" b="1" i="0">
                <a:solidFill>
                  <a:srgbClr val="292929"/>
                </a:solidFill>
                <a:effectLst/>
                <a:latin typeface="sohne"/>
              </a:rPr>
              <a:t>Selecting multiple columns using the column names</a:t>
            </a:r>
          </a:p>
          <a:p>
            <a:pPr marL="0" indent="0" algn="ctr">
              <a:buNone/>
            </a:pPr>
            <a:r>
              <a:rPr lang="es-ES" sz="2800" b="0" i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Menlo"/>
              </a:rPr>
              <a:t>df</a:t>
            </a:r>
            <a:r>
              <a:rPr lang="es-ES" sz="2800" b="0" i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Menlo"/>
              </a:rPr>
              <a:t>[['column_1', 'column_2', ...]]</a:t>
            </a:r>
            <a:endParaRPr lang="en-GB" sz="2800">
              <a:solidFill>
                <a:srgbClr val="292929"/>
              </a:solidFill>
              <a:highlight>
                <a:srgbClr val="FFFF00"/>
              </a:highlight>
              <a:latin typeface="Menlo"/>
            </a:endParaRPr>
          </a:p>
          <a:p>
            <a:pPr marL="0" indent="0">
              <a:buNone/>
            </a:pPr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1598411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EB65-7F85-AD21-3E50-2819CE68D9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Locating Data in </a:t>
            </a:r>
            <a:r>
              <a:rPr lang="en-GB" err="1"/>
              <a:t>df</a:t>
            </a:r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437D56-3204-384D-14FC-E7D4FCEE0775}"/>
              </a:ext>
            </a:extLst>
          </p:cNvPr>
          <p:cNvSpPr txBox="1"/>
          <p:nvPr/>
        </p:nvSpPr>
        <p:spPr>
          <a:xfrm>
            <a:off x="313762" y="1453731"/>
            <a:ext cx="1101762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/>
              <a:t>With loc and </a:t>
            </a:r>
            <a:r>
              <a:rPr lang="en-GB" sz="2800" err="1"/>
              <a:t>iloc</a:t>
            </a:r>
            <a:r>
              <a:rPr lang="en-GB" sz="2800"/>
              <a:t> you can do practically any data selection operation on </a:t>
            </a:r>
            <a:r>
              <a:rPr lang="en-GB" sz="2800" err="1"/>
              <a:t>DataFrames</a:t>
            </a:r>
            <a:r>
              <a:rPr lang="en-GB" sz="2800"/>
              <a:t> you can think of. </a:t>
            </a:r>
          </a:p>
          <a:p>
            <a:r>
              <a:rPr lang="en-GB" sz="2800"/>
              <a:t>loc is label-based, which means that you have to specify rows and columns based on their row and column labels. </a:t>
            </a:r>
          </a:p>
          <a:p>
            <a:r>
              <a:rPr lang="en-GB" sz="2800" err="1"/>
              <a:t>iloc</a:t>
            </a:r>
            <a:r>
              <a:rPr lang="en-GB" sz="2800"/>
              <a:t> is integer index based, so you have to specify rows and columns by their integer index like you did in the previous exercise.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9FCD2E-0C4D-18B8-A0B0-C3B06CBEA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8630" y="4204483"/>
            <a:ext cx="4247887" cy="182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066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44AFF-0257-FCB6-A17A-77D9F2495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Locating Data in </a:t>
            </a:r>
            <a:r>
              <a:rPr lang="en-GB" err="1"/>
              <a:t>df</a:t>
            </a:r>
            <a:endParaRPr lang="en-GB"/>
          </a:p>
        </p:txBody>
      </p:sp>
      <p:pic>
        <p:nvPicPr>
          <p:cNvPr id="7" name="Picture 6" descr="A table with text on it&#10;&#10;Description automatically generated">
            <a:extLst>
              <a:ext uri="{FF2B5EF4-FFF2-40B4-BE49-F238E27FC236}">
                <a16:creationId xmlns:a16="http://schemas.microsoft.com/office/drawing/2014/main" id="{9BB295C0-6A39-C64E-9B68-9CD6EFF42B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23"/>
          <a:stretch/>
        </p:blipFill>
        <p:spPr>
          <a:xfrm>
            <a:off x="0" y="1488556"/>
            <a:ext cx="12219951" cy="409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103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2E76F-349B-8D6D-ACAF-2B506E22DB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Loc and </a:t>
            </a:r>
            <a:r>
              <a:rPr lang="en-GB" err="1"/>
              <a:t>iloc</a:t>
            </a:r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3AEACE-53E1-D55D-3FAE-371624BE10C6}"/>
              </a:ext>
            </a:extLst>
          </p:cNvPr>
          <p:cNvSpPr txBox="1"/>
          <p:nvPr/>
        </p:nvSpPr>
        <p:spPr>
          <a:xfrm>
            <a:off x="207145" y="1138586"/>
            <a:ext cx="11438966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i="0">
                <a:effectLst/>
                <a:latin typeface="sohne"/>
              </a:rPr>
              <a:t>Selecting a single column and all the rows using the .loc attribute</a:t>
            </a:r>
          </a:p>
          <a:p>
            <a:pPr algn="ctr"/>
            <a:r>
              <a:rPr lang="en-GB" sz="2800" err="1">
                <a:highlight>
                  <a:srgbClr val="FFFF00"/>
                </a:highlight>
              </a:rPr>
              <a:t>df.loc</a:t>
            </a:r>
            <a:r>
              <a:rPr lang="en-GB" sz="2800">
                <a:highlight>
                  <a:srgbClr val="FFFF00"/>
                </a:highlight>
              </a:rPr>
              <a:t>[:, ‘column’]</a:t>
            </a:r>
          </a:p>
          <a:p>
            <a:pPr marL="0" indent="0" algn="ctr">
              <a:buNone/>
            </a:pPr>
            <a:endParaRPr lang="en-GB" sz="2400" b="0" i="0">
              <a:effectLst/>
              <a:latin typeface="Menlo"/>
            </a:endParaRPr>
          </a:p>
          <a:p>
            <a:r>
              <a:rPr lang="en-GB" sz="2400" b="1" i="0">
                <a:effectLst/>
                <a:latin typeface="sohne"/>
              </a:rPr>
              <a:t>Selecting multiple columns and all the rows using the .loc attribute</a:t>
            </a:r>
          </a:p>
          <a:p>
            <a:pPr algn="ctr"/>
            <a:r>
              <a:rPr lang="en-GB" sz="2800" err="1">
                <a:highlight>
                  <a:srgbClr val="FFFF00"/>
                </a:highlight>
              </a:rPr>
              <a:t>df.loc</a:t>
            </a:r>
            <a:r>
              <a:rPr lang="en-GB" sz="2800">
                <a:highlight>
                  <a:srgbClr val="FFFF00"/>
                </a:highlight>
              </a:rPr>
              <a:t>[:, </a:t>
            </a:r>
            <a:r>
              <a:rPr lang="es-ES" sz="2800">
                <a:highlight>
                  <a:srgbClr val="FFFF00"/>
                </a:highlight>
              </a:rPr>
              <a:t>['column_1', 'column_2', ...]</a:t>
            </a:r>
            <a:r>
              <a:rPr lang="en-GB" sz="2800">
                <a:highlight>
                  <a:srgbClr val="FFFF00"/>
                </a:highlight>
              </a:rPr>
              <a:t>]</a:t>
            </a:r>
          </a:p>
          <a:p>
            <a:pPr algn="ctr"/>
            <a:endParaRPr lang="en-GB" sz="2800">
              <a:highlight>
                <a:srgbClr val="FFFF00"/>
              </a:highlight>
            </a:endParaRPr>
          </a:p>
          <a:p>
            <a:r>
              <a:rPr lang="en-GB" sz="2400" b="1" i="0">
                <a:effectLst/>
                <a:latin typeface="sohne"/>
              </a:rPr>
              <a:t>Selecting a single column and all th</a:t>
            </a:r>
            <a:r>
              <a:rPr lang="en-GB" sz="2400" b="1">
                <a:latin typeface="sohne"/>
              </a:rPr>
              <a:t>e rows </a:t>
            </a:r>
            <a:r>
              <a:rPr lang="en-GB" sz="2400" b="1" i="0">
                <a:effectLst/>
                <a:latin typeface="sohne"/>
              </a:rPr>
              <a:t>using the .</a:t>
            </a:r>
            <a:r>
              <a:rPr lang="en-GB" sz="2400" b="1" i="0" err="1">
                <a:effectLst/>
                <a:latin typeface="sohne"/>
              </a:rPr>
              <a:t>iloc</a:t>
            </a:r>
            <a:r>
              <a:rPr lang="en-GB" sz="2400" b="1" i="0">
                <a:effectLst/>
                <a:latin typeface="sohne"/>
              </a:rPr>
              <a:t> attribute</a:t>
            </a:r>
          </a:p>
          <a:p>
            <a:pPr marL="457200" lvl="1" indent="0">
              <a:buNone/>
            </a:pPr>
            <a:r>
              <a:rPr lang="en-GB" b="0" i="0">
                <a:effectLst/>
                <a:latin typeface="charter"/>
              </a:rPr>
              <a:t>the </a:t>
            </a:r>
            <a:r>
              <a:rPr lang="en-GB" b="1" i="0">
                <a:effectLst/>
                <a:latin typeface="charter"/>
              </a:rPr>
              <a:t>.</a:t>
            </a:r>
            <a:r>
              <a:rPr lang="en-GB" b="1" i="0" err="1">
                <a:effectLst/>
                <a:latin typeface="charter"/>
              </a:rPr>
              <a:t>iloc</a:t>
            </a:r>
            <a:r>
              <a:rPr lang="en-GB" b="0" i="0">
                <a:effectLst/>
                <a:latin typeface="charter"/>
              </a:rPr>
              <a:t> attribute selects Pandas data </a:t>
            </a:r>
            <a:r>
              <a:rPr lang="en-GB" b="0" i="1">
                <a:effectLst/>
                <a:latin typeface="charter"/>
              </a:rPr>
              <a:t>by position </a:t>
            </a:r>
            <a:r>
              <a:rPr lang="en-GB" b="0" i="0">
                <a:effectLst/>
                <a:latin typeface="charter"/>
              </a:rPr>
              <a:t>(column index)</a:t>
            </a:r>
          </a:p>
          <a:p>
            <a:pPr algn="ctr"/>
            <a:r>
              <a:rPr lang="en-GB" sz="2800" err="1">
                <a:highlight>
                  <a:srgbClr val="FFFF00"/>
                </a:highlight>
              </a:rPr>
              <a:t>df.iloc</a:t>
            </a:r>
            <a:r>
              <a:rPr lang="en-GB" sz="2800">
                <a:highlight>
                  <a:srgbClr val="FFFF00"/>
                </a:highlight>
              </a:rPr>
              <a:t>[:, 0]</a:t>
            </a:r>
          </a:p>
          <a:p>
            <a:pPr marL="0" indent="0" algn="ctr">
              <a:buNone/>
            </a:pPr>
            <a:endParaRPr lang="en-GB" sz="2400">
              <a:latin typeface="charter"/>
            </a:endParaRPr>
          </a:p>
          <a:p>
            <a:r>
              <a:rPr lang="en-GB" sz="2400" b="1" i="0">
                <a:effectLst/>
                <a:latin typeface="sohne"/>
              </a:rPr>
              <a:t>Selecting multiple columns and all the rows using the .</a:t>
            </a:r>
            <a:r>
              <a:rPr lang="en-GB" sz="2400" b="1" i="0" err="1">
                <a:effectLst/>
                <a:latin typeface="sohne"/>
              </a:rPr>
              <a:t>iloc</a:t>
            </a:r>
            <a:r>
              <a:rPr lang="en-GB" sz="2400" b="1" i="0">
                <a:effectLst/>
                <a:latin typeface="sohne"/>
              </a:rPr>
              <a:t> attribute</a:t>
            </a:r>
          </a:p>
          <a:p>
            <a:pPr algn="ctr"/>
            <a:r>
              <a:rPr lang="pl-PL" sz="2800" err="1">
                <a:highlight>
                  <a:srgbClr val="FFFF00"/>
                </a:highlight>
              </a:rPr>
              <a:t>df.iloc</a:t>
            </a:r>
            <a:r>
              <a:rPr lang="pl-PL" sz="2800">
                <a:highlight>
                  <a:srgbClr val="FFFF00"/>
                </a:highlight>
              </a:rPr>
              <a:t>[:, [0, 2, 10]]</a:t>
            </a:r>
            <a:endParaRPr lang="en-GB" sz="2800">
              <a:highlight>
                <a:srgbClr val="FFFF00"/>
              </a:highlight>
            </a:endParaRPr>
          </a:p>
          <a:p>
            <a:pPr algn="ctr"/>
            <a:r>
              <a:rPr lang="en-GB" sz="2800" err="1">
                <a:highlight>
                  <a:srgbClr val="FFFF00"/>
                </a:highlight>
              </a:rPr>
              <a:t>df.iloc</a:t>
            </a:r>
            <a:r>
              <a:rPr lang="en-GB" sz="2800">
                <a:highlight>
                  <a:srgbClr val="FFFF00"/>
                </a:highlight>
              </a:rPr>
              <a:t>[:, 0:5]</a:t>
            </a:r>
          </a:p>
          <a:p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385511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303D4-9294-79D8-7B82-F52DA17256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2400"/>
              <a:t>Selecting Rows and Columns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0AE55D-208E-7D08-52B9-C794F9204E34}"/>
              </a:ext>
            </a:extLst>
          </p:cNvPr>
          <p:cNvSpPr txBox="1"/>
          <p:nvPr/>
        </p:nvSpPr>
        <p:spPr>
          <a:xfrm>
            <a:off x="806824" y="1758914"/>
            <a:ext cx="1105348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i="0">
                <a:effectLst/>
              </a:rPr>
              <a:t>Selecting a single row using the .</a:t>
            </a:r>
            <a:r>
              <a:rPr lang="en-GB" sz="2800" b="1" i="0" err="1">
                <a:effectLst/>
              </a:rPr>
              <a:t>iloc</a:t>
            </a:r>
            <a:r>
              <a:rPr lang="en-GB" sz="2800" b="1" i="0">
                <a:effectLst/>
              </a:rPr>
              <a:t> attribute</a:t>
            </a:r>
          </a:p>
          <a:p>
            <a:pPr marL="0" indent="0" algn="ctr">
              <a:buNone/>
            </a:pPr>
            <a:r>
              <a:rPr lang="en-GB" sz="2800" b="0" i="0" err="1">
                <a:effectLst/>
                <a:highlight>
                  <a:srgbClr val="FFFF00"/>
                </a:highlight>
              </a:rPr>
              <a:t>df.iloc</a:t>
            </a:r>
            <a:r>
              <a:rPr lang="en-GB" sz="2800" b="0" i="0">
                <a:effectLst/>
                <a:highlight>
                  <a:srgbClr val="FFFF00"/>
                </a:highlight>
              </a:rPr>
              <a:t>[[0]]</a:t>
            </a:r>
          </a:p>
          <a:p>
            <a:pPr marL="0" indent="0" algn="ctr">
              <a:buNone/>
            </a:pPr>
            <a:endParaRPr lang="en-GB" sz="2800" b="0" i="0">
              <a:effectLst/>
            </a:endParaRPr>
          </a:p>
          <a:p>
            <a:r>
              <a:rPr lang="en-GB" sz="2800" b="1" i="0">
                <a:effectLst/>
              </a:rPr>
              <a:t>Selecting multiple rows using the .</a:t>
            </a:r>
            <a:r>
              <a:rPr lang="en-GB" sz="2800" b="1" i="0" err="1">
                <a:effectLst/>
              </a:rPr>
              <a:t>iloc</a:t>
            </a:r>
            <a:r>
              <a:rPr lang="en-GB" sz="2800" b="1" i="0">
                <a:effectLst/>
              </a:rPr>
              <a:t> attribute</a:t>
            </a:r>
          </a:p>
          <a:p>
            <a:pPr algn="ctr"/>
            <a:r>
              <a:rPr lang="en-GB" sz="2800" err="1">
                <a:highlight>
                  <a:srgbClr val="FFFF00"/>
                </a:highlight>
              </a:rPr>
              <a:t>df.iloc</a:t>
            </a:r>
            <a:r>
              <a:rPr lang="en-GB" sz="2800">
                <a:highlight>
                  <a:srgbClr val="FFFF00"/>
                </a:highlight>
              </a:rPr>
              <a:t>[[row_index_1, row_index_2, ...]]</a:t>
            </a:r>
          </a:p>
          <a:p>
            <a:pPr marL="0" indent="0" algn="ctr">
              <a:buNone/>
            </a:pPr>
            <a:endParaRPr lang="en-GB" sz="2800"/>
          </a:p>
          <a:p>
            <a:r>
              <a:rPr lang="en-GB" sz="2800" b="1" i="0">
                <a:effectLst/>
              </a:rPr>
              <a:t>Selecting consecutive rows and columns using the .loc and .</a:t>
            </a:r>
            <a:r>
              <a:rPr lang="en-GB" sz="2800" b="1" i="0" err="1">
                <a:effectLst/>
              </a:rPr>
              <a:t>iloc</a:t>
            </a:r>
            <a:r>
              <a:rPr lang="en-GB" sz="2800" b="1" i="0">
                <a:effectLst/>
              </a:rPr>
              <a:t> attributes</a:t>
            </a:r>
          </a:p>
          <a:p>
            <a:pPr algn="ctr"/>
            <a:r>
              <a:rPr lang="en-GB" sz="2800" err="1">
                <a:highlight>
                  <a:srgbClr val="FFFF00"/>
                </a:highlight>
              </a:rPr>
              <a:t>df.iloc</a:t>
            </a:r>
            <a:r>
              <a:rPr lang="en-GB" sz="2800">
                <a:highlight>
                  <a:srgbClr val="FFFF00"/>
                </a:highlight>
              </a:rPr>
              <a:t>[0:6, 0:5]</a:t>
            </a:r>
          </a:p>
        </p:txBody>
      </p:sp>
    </p:spTree>
    <p:extLst>
      <p:ext uri="{BB962C8B-B14F-4D97-AF65-F5344CB8AC3E}">
        <p14:creationId xmlns:p14="http://schemas.microsoft.com/office/powerpoint/2010/main" val="362574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6FCB3-69DC-A2E3-7991-2921DB1AD5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Filtering </a:t>
            </a:r>
            <a:r>
              <a:rPr lang="en-GB" err="1"/>
              <a:t>df</a:t>
            </a:r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FF057C-0028-EEFC-80EA-26B21B2D55A7}"/>
              </a:ext>
            </a:extLst>
          </p:cNvPr>
          <p:cNvSpPr txBox="1"/>
          <p:nvPr/>
        </p:nvSpPr>
        <p:spPr>
          <a:xfrm>
            <a:off x="466163" y="1607422"/>
            <a:ext cx="10372165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2800" b="0" i="0">
                <a:effectLst/>
              </a:rPr>
              <a:t>When we select rows and columns based on specific criteria or conditions, it is referred to as </a:t>
            </a:r>
            <a:r>
              <a:rPr lang="en-GB" sz="2800" b="1" i="1">
                <a:effectLst/>
              </a:rPr>
              <a:t>Filtering</a:t>
            </a:r>
            <a:r>
              <a:rPr lang="en-GB" sz="2800" b="0" i="0">
                <a:effectLst/>
              </a:rPr>
              <a:t>.</a:t>
            </a:r>
          </a:p>
          <a:p>
            <a:r>
              <a:rPr lang="en-GB" sz="2800" b="1" i="0">
                <a:effectLst/>
              </a:rPr>
              <a:t>Filtering based on a single criterion with all columns</a:t>
            </a:r>
          </a:p>
          <a:p>
            <a:pPr marL="0" indent="0" algn="ctr">
              <a:buNone/>
            </a:pPr>
            <a:r>
              <a:rPr lang="en-GB" sz="2800" b="0" i="0" err="1">
                <a:effectLst/>
                <a:highlight>
                  <a:srgbClr val="FFFF00"/>
                </a:highlight>
              </a:rPr>
              <a:t>df</a:t>
            </a:r>
            <a:r>
              <a:rPr lang="en-GB" sz="2800" b="0" i="0">
                <a:effectLst/>
                <a:highlight>
                  <a:srgbClr val="FFFF00"/>
                </a:highlight>
              </a:rPr>
              <a:t>[</a:t>
            </a:r>
            <a:r>
              <a:rPr lang="en-GB" sz="2800" b="0" i="0" err="1">
                <a:effectLst/>
                <a:highlight>
                  <a:srgbClr val="FFFF00"/>
                </a:highlight>
              </a:rPr>
              <a:t>df</a:t>
            </a:r>
            <a:r>
              <a:rPr lang="en-GB" sz="2800" b="0" i="0">
                <a:effectLst/>
                <a:highlight>
                  <a:srgbClr val="FFFF00"/>
                </a:highlight>
              </a:rPr>
              <a:t>[‘Column1'] &gt; value]</a:t>
            </a:r>
          </a:p>
          <a:p>
            <a:pPr marL="0" indent="0" algn="ctr">
              <a:buNone/>
            </a:pPr>
            <a:endParaRPr lang="en-GB" sz="2800" b="0" i="0">
              <a:effectLst/>
            </a:endParaRPr>
          </a:p>
          <a:p>
            <a:r>
              <a:rPr lang="en-GB" sz="2800" b="1" i="0">
                <a:effectLst/>
              </a:rPr>
              <a:t>Filtering based on two criteria with AND operator</a:t>
            </a:r>
          </a:p>
          <a:p>
            <a:pPr marL="0" indent="0" algn="ctr">
              <a:buNone/>
            </a:pPr>
            <a:r>
              <a:rPr lang="en-GB" sz="2800" b="0" i="0" err="1">
                <a:effectLst/>
                <a:highlight>
                  <a:srgbClr val="FFFF00"/>
                </a:highlight>
              </a:rPr>
              <a:t>df</a:t>
            </a:r>
            <a:r>
              <a:rPr lang="en-GB" sz="2800" b="0" i="0">
                <a:effectLst/>
                <a:highlight>
                  <a:srgbClr val="FFFF00"/>
                </a:highlight>
              </a:rPr>
              <a:t>[(</a:t>
            </a:r>
            <a:r>
              <a:rPr lang="en-GB" sz="2800" b="0" i="0" err="1">
                <a:effectLst/>
                <a:highlight>
                  <a:srgbClr val="FFFF00"/>
                </a:highlight>
              </a:rPr>
              <a:t>df</a:t>
            </a:r>
            <a:r>
              <a:rPr lang="en-GB" sz="2800" b="0" i="0">
                <a:effectLst/>
                <a:highlight>
                  <a:srgbClr val="FFFF00"/>
                </a:highlight>
              </a:rPr>
              <a:t>[' Column1'] &gt; value) &amp; (</a:t>
            </a:r>
            <a:r>
              <a:rPr lang="en-GB" sz="2800" b="0" i="0" err="1">
                <a:effectLst/>
                <a:highlight>
                  <a:srgbClr val="FFFF00"/>
                </a:highlight>
              </a:rPr>
              <a:t>df</a:t>
            </a:r>
            <a:r>
              <a:rPr lang="en-GB" sz="2800" b="0" i="0">
                <a:effectLst/>
                <a:highlight>
                  <a:srgbClr val="FFFF00"/>
                </a:highlight>
              </a:rPr>
              <a:t>[' Column1 '] &lt; value)]</a:t>
            </a:r>
          </a:p>
          <a:p>
            <a:pPr marL="0" indent="0" algn="ctr">
              <a:buNone/>
            </a:pPr>
            <a:endParaRPr lang="en-GB" sz="2800" b="0" i="0">
              <a:effectLst/>
            </a:endParaRPr>
          </a:p>
          <a:p>
            <a:r>
              <a:rPr lang="en-GB" sz="2800" b="1" i="0">
                <a:effectLst/>
              </a:rPr>
              <a:t>Filtering based on two criteria with OR operator</a:t>
            </a:r>
          </a:p>
          <a:p>
            <a:pPr marL="0" indent="0" algn="ctr">
              <a:buNone/>
            </a:pPr>
            <a:r>
              <a:rPr lang="en-GB" sz="2800" b="0" i="0" err="1">
                <a:effectLst/>
                <a:highlight>
                  <a:srgbClr val="FFFF00"/>
                </a:highlight>
              </a:rPr>
              <a:t>df</a:t>
            </a:r>
            <a:r>
              <a:rPr lang="en-GB" sz="2800" b="0" i="0">
                <a:effectLst/>
                <a:highlight>
                  <a:srgbClr val="FFFF00"/>
                </a:highlight>
              </a:rPr>
              <a:t>[(</a:t>
            </a:r>
            <a:r>
              <a:rPr lang="en-GB" sz="2800" b="0" i="0" err="1">
                <a:effectLst/>
                <a:highlight>
                  <a:srgbClr val="FFFF00"/>
                </a:highlight>
              </a:rPr>
              <a:t>df</a:t>
            </a:r>
            <a:r>
              <a:rPr lang="en-GB" sz="2800" b="0" i="0">
                <a:effectLst/>
                <a:highlight>
                  <a:srgbClr val="FFFF00"/>
                </a:highlight>
              </a:rPr>
              <a:t>[' Column1'] &gt; value) | (</a:t>
            </a:r>
            <a:r>
              <a:rPr lang="en-GB" sz="2800" b="0" i="0" err="1">
                <a:effectLst/>
                <a:highlight>
                  <a:srgbClr val="FFFF00"/>
                </a:highlight>
              </a:rPr>
              <a:t>df</a:t>
            </a:r>
            <a:r>
              <a:rPr lang="en-GB" sz="2800" b="0" i="0">
                <a:effectLst/>
                <a:highlight>
                  <a:srgbClr val="FFFF00"/>
                </a:highlight>
              </a:rPr>
              <a:t>[' Column1 '] &lt; value)]</a:t>
            </a:r>
          </a:p>
          <a:p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4254586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E38F4-421E-AB0B-5839-18086BA41B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Inspecting </a:t>
            </a:r>
            <a:r>
              <a:rPr lang="en-GB" err="1"/>
              <a:t>df</a:t>
            </a:r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78FA41-EEE7-B0FF-0F55-3B7157BF1131}"/>
              </a:ext>
            </a:extLst>
          </p:cNvPr>
          <p:cNvSpPr txBox="1"/>
          <p:nvPr/>
        </p:nvSpPr>
        <p:spPr>
          <a:xfrm>
            <a:off x="797858" y="1443841"/>
            <a:ext cx="1083833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/>
              <a:t>Check data types of each column</a:t>
            </a:r>
          </a:p>
          <a:p>
            <a:pPr marL="0" indent="0" algn="ctr">
              <a:buNone/>
            </a:pPr>
            <a:r>
              <a:rPr lang="en-GB" sz="2800" err="1">
                <a:highlight>
                  <a:srgbClr val="FFFF00"/>
                </a:highlight>
              </a:rPr>
              <a:t>df.dtypes</a:t>
            </a:r>
            <a:endParaRPr lang="en-GB" sz="2800">
              <a:highlight>
                <a:srgbClr val="FFFF00"/>
              </a:highlight>
            </a:endParaRPr>
          </a:p>
          <a:p>
            <a:pPr marL="0" indent="0" algn="ctr">
              <a:buNone/>
            </a:pPr>
            <a:endParaRPr lang="en-GB" sz="2800"/>
          </a:p>
          <a:p>
            <a:r>
              <a:rPr lang="en-GB" sz="2800" err="1"/>
              <a:t>DataFrame</a:t>
            </a:r>
            <a:r>
              <a:rPr lang="en-GB" sz="2800"/>
              <a:t> information check</a:t>
            </a:r>
          </a:p>
          <a:p>
            <a:pPr marL="0" indent="0" algn="ctr">
              <a:buNone/>
            </a:pPr>
            <a:r>
              <a:rPr lang="en-GB" sz="2800">
                <a:highlight>
                  <a:srgbClr val="FFFF00"/>
                </a:highlight>
              </a:rPr>
              <a:t>df.info()</a:t>
            </a:r>
          </a:p>
          <a:p>
            <a:pPr marL="0" indent="0" algn="ctr">
              <a:buNone/>
            </a:pPr>
            <a:endParaRPr lang="en-GB" sz="2800"/>
          </a:p>
          <a:p>
            <a:r>
              <a:rPr lang="en-GB" sz="2800"/>
              <a:t>Get </a:t>
            </a:r>
            <a:r>
              <a:rPr lang="en-GB" sz="2800" err="1"/>
              <a:t>DataFrame</a:t>
            </a:r>
            <a:r>
              <a:rPr lang="en-GB" sz="2800"/>
              <a:t> column names</a:t>
            </a:r>
          </a:p>
          <a:p>
            <a:pPr marL="0" indent="0" algn="ctr">
              <a:buNone/>
            </a:pPr>
            <a:r>
              <a:rPr lang="en-GB" sz="2800" err="1">
                <a:highlight>
                  <a:srgbClr val="FFFF00"/>
                </a:highlight>
              </a:rPr>
              <a:t>df.columns</a:t>
            </a:r>
            <a:endParaRPr lang="en-GB" sz="2800"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3179181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B4C1D8E-8767-44D0-909C-BFB5246C3FA7}"/>
              </a:ext>
            </a:extLst>
          </p:cNvPr>
          <p:cNvSpPr txBox="1">
            <a:spLocks/>
          </p:cNvSpPr>
          <p:nvPr/>
        </p:nvSpPr>
        <p:spPr>
          <a:xfrm>
            <a:off x="0" y="2243825"/>
            <a:ext cx="6096000" cy="15407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algn="ctr"/>
            <a:r>
              <a:rPr lang="en-GB" sz="360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Camera Expectations</a:t>
            </a:r>
            <a:endParaRPr lang="en-US" sz="360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CD7351FE-90AC-2DEF-6E62-5D20842A8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07" y="6025314"/>
            <a:ext cx="2092699" cy="78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2871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9B02C-4E17-5056-014A-52C581BC92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2800"/>
              <a:t>Inspecting </a:t>
            </a:r>
            <a:r>
              <a:rPr lang="en-GB" sz="2800" err="1"/>
              <a:t>df</a:t>
            </a:r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5BF772-2948-E3F1-3B47-B4415E435BEF}"/>
              </a:ext>
            </a:extLst>
          </p:cNvPr>
          <p:cNvSpPr txBox="1"/>
          <p:nvPr/>
        </p:nvSpPr>
        <p:spPr>
          <a:xfrm>
            <a:off x="537882" y="1139040"/>
            <a:ext cx="1043491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/>
              <a:t>Check top/bottom rows</a:t>
            </a:r>
          </a:p>
          <a:p>
            <a:pPr marL="0" indent="0" algn="ctr">
              <a:buNone/>
            </a:pPr>
            <a:r>
              <a:rPr lang="en-GB" sz="2800" err="1">
                <a:highlight>
                  <a:srgbClr val="FFFF00"/>
                </a:highlight>
              </a:rPr>
              <a:t>df.head</a:t>
            </a:r>
            <a:r>
              <a:rPr lang="en-GB" sz="2800">
                <a:highlight>
                  <a:srgbClr val="FFFF00"/>
                </a:highlight>
              </a:rPr>
              <a:t>() / </a:t>
            </a:r>
            <a:r>
              <a:rPr lang="en-GB" sz="2800" err="1">
                <a:highlight>
                  <a:srgbClr val="FFFF00"/>
                </a:highlight>
              </a:rPr>
              <a:t>df.tail</a:t>
            </a:r>
            <a:r>
              <a:rPr lang="en-GB" sz="2800">
                <a:highlight>
                  <a:srgbClr val="FFFF00"/>
                </a:highlight>
              </a:rPr>
              <a:t>()</a:t>
            </a:r>
          </a:p>
          <a:p>
            <a:pPr marL="0" indent="0" algn="ctr">
              <a:buNone/>
            </a:pPr>
            <a:endParaRPr lang="en-GB" sz="2800"/>
          </a:p>
          <a:p>
            <a:r>
              <a:rPr lang="en-GB" sz="2800" err="1"/>
              <a:t>DataFrame</a:t>
            </a:r>
            <a:r>
              <a:rPr lang="en-GB" sz="2800"/>
              <a:t> dimension check</a:t>
            </a:r>
          </a:p>
          <a:p>
            <a:pPr marL="0" indent="0" algn="ctr">
              <a:buNone/>
            </a:pPr>
            <a:r>
              <a:rPr lang="en-GB" sz="2800" err="1">
                <a:highlight>
                  <a:srgbClr val="FFFF00"/>
                </a:highlight>
              </a:rPr>
              <a:t>df.shape</a:t>
            </a:r>
            <a:endParaRPr lang="en-GB" sz="2800">
              <a:highlight>
                <a:srgbClr val="FFFF00"/>
              </a:highlight>
            </a:endParaRPr>
          </a:p>
          <a:p>
            <a:pPr marL="0" indent="0" algn="ctr">
              <a:buNone/>
            </a:pPr>
            <a:endParaRPr lang="en-GB" sz="2800"/>
          </a:p>
          <a:p>
            <a:r>
              <a:rPr lang="en-GB" sz="2800" err="1"/>
              <a:t>DataFrame</a:t>
            </a:r>
            <a:r>
              <a:rPr lang="en-GB" sz="2800"/>
              <a:t> missing value check (Column-wise)</a:t>
            </a:r>
          </a:p>
          <a:p>
            <a:pPr marL="0" indent="0" algn="ctr">
              <a:buNone/>
            </a:pPr>
            <a:r>
              <a:rPr lang="en-GB" sz="2800" err="1">
                <a:highlight>
                  <a:srgbClr val="FFFF00"/>
                </a:highlight>
              </a:rPr>
              <a:t>df.isnull</a:t>
            </a:r>
            <a:r>
              <a:rPr lang="en-GB" sz="2800">
                <a:highlight>
                  <a:srgbClr val="FFFF00"/>
                </a:highlight>
              </a:rPr>
              <a:t>().sum()</a:t>
            </a:r>
          </a:p>
          <a:p>
            <a:pPr marL="0" indent="0" algn="ctr">
              <a:buNone/>
            </a:pPr>
            <a:endParaRPr lang="en-GB" sz="2800"/>
          </a:p>
          <a:p>
            <a:r>
              <a:rPr lang="en-GB" sz="2800" err="1"/>
              <a:t>DataFrame</a:t>
            </a:r>
            <a:r>
              <a:rPr lang="en-GB" sz="2800"/>
              <a:t> total missing value check</a:t>
            </a:r>
          </a:p>
          <a:p>
            <a:pPr marL="0" indent="0" algn="ctr">
              <a:buNone/>
            </a:pPr>
            <a:r>
              <a:rPr lang="en-GB" sz="2800" err="1">
                <a:highlight>
                  <a:srgbClr val="FFFF00"/>
                </a:highlight>
              </a:rPr>
              <a:t>df.isnull</a:t>
            </a:r>
            <a:r>
              <a:rPr lang="en-GB" sz="2800">
                <a:highlight>
                  <a:srgbClr val="FFFF00"/>
                </a:highlight>
              </a:rPr>
              <a:t>().sum().sum()</a:t>
            </a:r>
          </a:p>
        </p:txBody>
      </p:sp>
    </p:spTree>
    <p:extLst>
      <p:ext uri="{BB962C8B-B14F-4D97-AF65-F5344CB8AC3E}">
        <p14:creationId xmlns:p14="http://schemas.microsoft.com/office/powerpoint/2010/main" val="1264802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25893-0254-7658-022D-9A7E8655B9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Inspecting </a:t>
            </a:r>
            <a:r>
              <a:rPr lang="en-GB" err="1"/>
              <a:t>df</a:t>
            </a:r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637FF3-CF03-DA74-FF41-CB7D31069D33}"/>
              </a:ext>
            </a:extLst>
          </p:cNvPr>
          <p:cNvSpPr txBox="1"/>
          <p:nvPr/>
        </p:nvSpPr>
        <p:spPr>
          <a:xfrm>
            <a:off x="788894" y="1629379"/>
            <a:ext cx="1061421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/>
              <a:t>Renaming a columns</a:t>
            </a:r>
          </a:p>
          <a:p>
            <a:pPr algn="ctr"/>
            <a:r>
              <a:rPr lang="en-GB" sz="2800" err="1">
                <a:highlight>
                  <a:srgbClr val="FFFF00"/>
                </a:highlight>
              </a:rPr>
              <a:t>df.rename</a:t>
            </a:r>
            <a:r>
              <a:rPr lang="en-GB" sz="2800">
                <a:highlight>
                  <a:srgbClr val="FFFF00"/>
                </a:highlight>
              </a:rPr>
              <a:t>( columns={'</a:t>
            </a:r>
            <a:r>
              <a:rPr lang="en-GB" sz="2800" err="1">
                <a:highlight>
                  <a:srgbClr val="FFFF00"/>
                </a:highlight>
              </a:rPr>
              <a:t>current_name</a:t>
            </a:r>
            <a:r>
              <a:rPr lang="en-GB" sz="2800">
                <a:highlight>
                  <a:srgbClr val="FFFF00"/>
                </a:highlight>
              </a:rPr>
              <a:t>' : '</a:t>
            </a:r>
            <a:r>
              <a:rPr lang="en-GB" sz="2800" err="1">
                <a:highlight>
                  <a:srgbClr val="FFFF00"/>
                </a:highlight>
              </a:rPr>
              <a:t>newName</a:t>
            </a:r>
            <a:r>
              <a:rPr lang="en-GB" sz="2800">
                <a:highlight>
                  <a:srgbClr val="FFFF00"/>
                </a:highlight>
              </a:rPr>
              <a:t>' },</a:t>
            </a:r>
            <a:r>
              <a:rPr lang="en-GB" sz="2800" err="1">
                <a:highlight>
                  <a:srgbClr val="FFFF00"/>
                </a:highlight>
              </a:rPr>
              <a:t>inplace</a:t>
            </a:r>
            <a:r>
              <a:rPr lang="en-GB" sz="2800">
                <a:highlight>
                  <a:srgbClr val="FFFF00"/>
                </a:highlight>
              </a:rPr>
              <a:t>=True)</a:t>
            </a:r>
          </a:p>
          <a:p>
            <a:pPr marL="0" indent="0" algn="ctr">
              <a:buNone/>
            </a:pPr>
            <a:endParaRPr lang="en-GB" sz="2800"/>
          </a:p>
          <a:p>
            <a:r>
              <a:rPr lang="en-GB" sz="2800"/>
              <a:t>Drop all rows that contain null values</a:t>
            </a:r>
          </a:p>
          <a:p>
            <a:pPr marL="0" indent="0" algn="ctr">
              <a:buNone/>
            </a:pPr>
            <a:r>
              <a:rPr lang="en-GB" sz="2800" err="1">
                <a:highlight>
                  <a:srgbClr val="FFFF00"/>
                </a:highlight>
              </a:rPr>
              <a:t>df.dropna</a:t>
            </a:r>
            <a:r>
              <a:rPr lang="en-GB" sz="2800">
                <a:highlight>
                  <a:srgbClr val="FFFF00"/>
                </a:highlight>
              </a:rPr>
              <a:t>()</a:t>
            </a:r>
          </a:p>
          <a:p>
            <a:pPr marL="0" indent="0" algn="ctr">
              <a:buNone/>
            </a:pPr>
            <a:endParaRPr lang="en-GB" sz="2800"/>
          </a:p>
          <a:p>
            <a:r>
              <a:rPr lang="en-GB" sz="2800"/>
              <a:t>Return a Series containing counts of unique values.</a:t>
            </a:r>
          </a:p>
          <a:p>
            <a:pPr marL="0" indent="0" algn="ctr">
              <a:buNone/>
            </a:pPr>
            <a:r>
              <a:rPr lang="en-GB" sz="2800" err="1">
                <a:highlight>
                  <a:srgbClr val="FFFF00"/>
                </a:highlight>
              </a:rPr>
              <a:t>df</a:t>
            </a:r>
            <a:r>
              <a:rPr lang="en-GB" sz="2800">
                <a:highlight>
                  <a:srgbClr val="FFFF00"/>
                </a:highlight>
              </a:rPr>
              <a:t>['</a:t>
            </a:r>
            <a:r>
              <a:rPr lang="en-GB" sz="2800" err="1">
                <a:highlight>
                  <a:srgbClr val="FFFF00"/>
                </a:highlight>
              </a:rPr>
              <a:t>your_column</a:t>
            </a:r>
            <a:r>
              <a:rPr lang="en-GB" sz="2800">
                <a:highlight>
                  <a:srgbClr val="FFFF00"/>
                </a:highlight>
              </a:rPr>
              <a:t>'].</a:t>
            </a:r>
            <a:r>
              <a:rPr lang="en-GB" sz="2800" err="1">
                <a:highlight>
                  <a:srgbClr val="FFFF00"/>
                </a:highlight>
              </a:rPr>
              <a:t>value_counts</a:t>
            </a:r>
            <a:r>
              <a:rPr lang="en-GB" sz="2800">
                <a:highlight>
                  <a:srgbClr val="FFFF00"/>
                </a:highlight>
              </a:rPr>
              <a:t>()</a:t>
            </a:r>
          </a:p>
          <a:p>
            <a:endParaRPr lang="en-GB" sz="2800"/>
          </a:p>
        </p:txBody>
      </p:sp>
    </p:spTree>
    <p:extLst>
      <p:ext uri="{BB962C8B-B14F-4D97-AF65-F5344CB8AC3E}">
        <p14:creationId xmlns:p14="http://schemas.microsoft.com/office/powerpoint/2010/main" val="3800129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C4A33-FFDF-F50C-41D4-88E6D4A245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Recap Questions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C843C-C7D0-C29A-FC2F-687B5607FF4D}"/>
              </a:ext>
            </a:extLst>
          </p:cNvPr>
          <p:cNvSpPr txBox="1"/>
          <p:nvPr/>
        </p:nvSpPr>
        <p:spPr>
          <a:xfrm>
            <a:off x="546846" y="1554941"/>
            <a:ext cx="1111623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/>
              <a:t>What is a correct syntax to create a Pandas </a:t>
            </a:r>
            <a:r>
              <a:rPr lang="en-GB" sz="2800" b="1" err="1"/>
              <a:t>DataFrame</a:t>
            </a:r>
            <a:r>
              <a:rPr lang="en-GB" sz="2800" b="1"/>
              <a:t>?</a:t>
            </a:r>
          </a:p>
          <a:p>
            <a:r>
              <a:rPr lang="en-GB" sz="2800">
                <a:solidFill>
                  <a:srgbClr val="0070C0"/>
                </a:solidFill>
              </a:rPr>
              <a:t>a) </a:t>
            </a:r>
            <a:r>
              <a:rPr lang="en-GB" sz="2800" err="1">
                <a:solidFill>
                  <a:srgbClr val="0070C0"/>
                </a:solidFill>
              </a:rPr>
              <a:t>pd.DataFrame</a:t>
            </a:r>
            <a:r>
              <a:rPr lang="en-GB" sz="2800">
                <a:solidFill>
                  <a:srgbClr val="0070C0"/>
                </a:solidFill>
              </a:rPr>
              <a:t>(data)	    b) </a:t>
            </a:r>
            <a:r>
              <a:rPr lang="en-GB" sz="2800" err="1">
                <a:solidFill>
                  <a:srgbClr val="0070C0"/>
                </a:solidFill>
              </a:rPr>
              <a:t>pd.dataframe</a:t>
            </a:r>
            <a:r>
              <a:rPr lang="en-GB" sz="2800">
                <a:solidFill>
                  <a:srgbClr val="0070C0"/>
                </a:solidFill>
              </a:rPr>
              <a:t>(data)		c) </a:t>
            </a:r>
            <a:r>
              <a:rPr lang="en-GB" sz="2800" err="1">
                <a:solidFill>
                  <a:srgbClr val="0070C0"/>
                </a:solidFill>
              </a:rPr>
              <a:t>pd.df</a:t>
            </a:r>
            <a:r>
              <a:rPr lang="en-GB" sz="2800">
                <a:solidFill>
                  <a:srgbClr val="0070C0"/>
                </a:solidFill>
              </a:rPr>
              <a:t>(data)</a:t>
            </a:r>
          </a:p>
          <a:p>
            <a:endParaRPr lang="en-GB" sz="2800"/>
          </a:p>
          <a:p>
            <a:endParaRPr lang="en-GB" sz="28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BCB0DE-F92B-B6F2-ACF3-D86FD5B0175B}"/>
              </a:ext>
            </a:extLst>
          </p:cNvPr>
          <p:cNvSpPr txBox="1"/>
          <p:nvPr/>
        </p:nvSpPr>
        <p:spPr>
          <a:xfrm>
            <a:off x="546846" y="3047657"/>
            <a:ext cx="1111623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/>
              <a:t>What is a correct syntax to return the first row in a Pandas </a:t>
            </a:r>
            <a:r>
              <a:rPr lang="en-GB" sz="2800" b="1" err="1"/>
              <a:t>DataFrame</a:t>
            </a:r>
            <a:r>
              <a:rPr lang="en-GB" sz="2800" b="1"/>
              <a:t>?</a:t>
            </a:r>
          </a:p>
          <a:p>
            <a:r>
              <a:rPr lang="en-GB" sz="2800">
                <a:solidFill>
                  <a:srgbClr val="00B050"/>
                </a:solidFill>
              </a:rPr>
              <a:t>a) </a:t>
            </a:r>
            <a:r>
              <a:rPr lang="en-GB" sz="2800" err="1">
                <a:solidFill>
                  <a:srgbClr val="00B050"/>
                </a:solidFill>
              </a:rPr>
              <a:t>df.loc</a:t>
            </a:r>
            <a:r>
              <a:rPr lang="en-GB" sz="2800">
                <a:solidFill>
                  <a:srgbClr val="00B050"/>
                </a:solidFill>
              </a:rPr>
              <a:t>[0]		b) </a:t>
            </a:r>
            <a:r>
              <a:rPr lang="en-GB" sz="2800" err="1">
                <a:solidFill>
                  <a:srgbClr val="00B050"/>
                </a:solidFill>
              </a:rPr>
              <a:t>df.get</a:t>
            </a:r>
            <a:r>
              <a:rPr lang="en-GB" sz="2800">
                <a:solidFill>
                  <a:srgbClr val="00B050"/>
                </a:solidFill>
              </a:rPr>
              <a:t>(0)		c) </a:t>
            </a:r>
            <a:r>
              <a:rPr lang="en-GB" sz="2800" err="1">
                <a:solidFill>
                  <a:srgbClr val="00B050"/>
                </a:solidFill>
              </a:rPr>
              <a:t>df</a:t>
            </a:r>
            <a:r>
              <a:rPr lang="en-GB" sz="2800">
                <a:solidFill>
                  <a:srgbClr val="00B050"/>
                </a:solidFill>
              </a:rPr>
              <a:t>[0]</a:t>
            </a:r>
          </a:p>
          <a:p>
            <a:endParaRPr lang="en-GB" sz="2800" b="1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5AE926-6B35-310A-5873-E8A5963494A9}"/>
              </a:ext>
            </a:extLst>
          </p:cNvPr>
          <p:cNvSpPr txBox="1"/>
          <p:nvPr/>
        </p:nvSpPr>
        <p:spPr>
          <a:xfrm>
            <a:off x="546846" y="4432652"/>
            <a:ext cx="1111623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/>
              <a:t>What is the correct Pandas function for loading CSV files into a </a:t>
            </a:r>
            <a:r>
              <a:rPr lang="en-GB" sz="2400" b="1" err="1"/>
              <a:t>DataFrame</a:t>
            </a:r>
            <a:r>
              <a:rPr lang="en-GB" sz="2800" b="1"/>
              <a:t>?</a:t>
            </a:r>
          </a:p>
          <a:p>
            <a:r>
              <a:rPr lang="en-GB" sz="2800">
                <a:solidFill>
                  <a:schemeClr val="accent2">
                    <a:lumMod val="50000"/>
                  </a:schemeClr>
                </a:solidFill>
              </a:rPr>
              <a:t>a) </a:t>
            </a:r>
            <a:r>
              <a:rPr lang="en-GB" sz="2800" err="1">
                <a:solidFill>
                  <a:schemeClr val="accent2">
                    <a:lumMod val="50000"/>
                  </a:schemeClr>
                </a:solidFill>
              </a:rPr>
              <a:t>pd.readfile</a:t>
            </a:r>
            <a:r>
              <a:rPr lang="en-GB" sz="2800">
                <a:solidFill>
                  <a:schemeClr val="accent2">
                    <a:lumMod val="50000"/>
                  </a:schemeClr>
                </a:solidFill>
              </a:rPr>
              <a:t>()		b) </a:t>
            </a:r>
            <a:r>
              <a:rPr lang="en-GB" sz="2800" err="1">
                <a:solidFill>
                  <a:schemeClr val="accent2">
                    <a:lumMod val="50000"/>
                  </a:schemeClr>
                </a:solidFill>
              </a:rPr>
              <a:t>pd.read_csv</a:t>
            </a:r>
            <a:r>
              <a:rPr lang="en-GB" sz="2800">
                <a:solidFill>
                  <a:schemeClr val="accent2">
                    <a:lumMod val="50000"/>
                  </a:schemeClr>
                </a:solidFill>
              </a:rPr>
              <a:t>()		c) </a:t>
            </a:r>
            <a:r>
              <a:rPr lang="en-GB" sz="2800" err="1">
                <a:solidFill>
                  <a:schemeClr val="accent2">
                    <a:lumMod val="50000"/>
                  </a:schemeClr>
                </a:solidFill>
              </a:rPr>
              <a:t>pd.readCSV</a:t>
            </a:r>
            <a:r>
              <a:rPr lang="en-GB" sz="2800">
                <a:solidFill>
                  <a:schemeClr val="accent2">
                    <a:lumMod val="50000"/>
                  </a:schemeClr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14043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17C1A-FB87-A288-0936-585479B7E1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Statistical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CC6A3-54A6-4914-8D63-A0EB9AB637BC}"/>
              </a:ext>
            </a:extLst>
          </p:cNvPr>
          <p:cNvSpPr txBox="1">
            <a:spLocks/>
          </p:cNvSpPr>
          <p:nvPr/>
        </p:nvSpPr>
        <p:spPr>
          <a:xfrm>
            <a:off x="423672" y="1624682"/>
            <a:ext cx="11207496" cy="46115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err="1">
                <a:solidFill>
                  <a:srgbClr val="00B050"/>
                </a:solidFill>
              </a:rPr>
              <a:t>df.describe</a:t>
            </a:r>
            <a:r>
              <a:rPr lang="en-GB" b="1">
                <a:solidFill>
                  <a:srgbClr val="00B050"/>
                </a:solidFill>
              </a:rPr>
              <a:t>() </a:t>
            </a:r>
            <a:r>
              <a:rPr lang="en-GB"/>
              <a:t>| Summary statistics for numerical columns</a:t>
            </a:r>
          </a:p>
          <a:p>
            <a:r>
              <a:rPr lang="en-GB" b="1" err="1">
                <a:solidFill>
                  <a:srgbClr val="00B050"/>
                </a:solidFill>
              </a:rPr>
              <a:t>df.mean</a:t>
            </a:r>
            <a:r>
              <a:rPr lang="en-GB" b="1">
                <a:solidFill>
                  <a:srgbClr val="00B050"/>
                </a:solidFill>
              </a:rPr>
              <a:t>() </a:t>
            </a:r>
            <a:r>
              <a:rPr lang="en-GB"/>
              <a:t>| Returns the mean of all columns</a:t>
            </a:r>
          </a:p>
          <a:p>
            <a:r>
              <a:rPr lang="en-GB" b="1" err="1">
                <a:solidFill>
                  <a:srgbClr val="00B050"/>
                </a:solidFill>
              </a:rPr>
              <a:t>df.corr</a:t>
            </a:r>
            <a:r>
              <a:rPr lang="en-GB" b="1">
                <a:solidFill>
                  <a:srgbClr val="00B050"/>
                </a:solidFill>
              </a:rPr>
              <a:t>() </a:t>
            </a:r>
            <a:r>
              <a:rPr lang="en-GB"/>
              <a:t>| Returns the correlation between columns in a </a:t>
            </a:r>
            <a:r>
              <a:rPr lang="en-GB" err="1"/>
              <a:t>DataFrame</a:t>
            </a:r>
            <a:endParaRPr lang="en-GB"/>
          </a:p>
          <a:p>
            <a:r>
              <a:rPr lang="en-GB" b="1" err="1">
                <a:solidFill>
                  <a:srgbClr val="00B050"/>
                </a:solidFill>
              </a:rPr>
              <a:t>df.count</a:t>
            </a:r>
            <a:r>
              <a:rPr lang="en-GB" b="1">
                <a:solidFill>
                  <a:srgbClr val="00B050"/>
                </a:solidFill>
              </a:rPr>
              <a:t>() </a:t>
            </a:r>
            <a:r>
              <a:rPr lang="en-GB"/>
              <a:t>| Returns the number of non-null values in each </a:t>
            </a:r>
            <a:r>
              <a:rPr lang="en-GB" err="1"/>
              <a:t>DataFrame</a:t>
            </a:r>
            <a:r>
              <a:rPr lang="en-GB"/>
              <a:t> column</a:t>
            </a:r>
          </a:p>
          <a:p>
            <a:r>
              <a:rPr lang="en-GB" b="1" err="1">
                <a:solidFill>
                  <a:srgbClr val="00B050"/>
                </a:solidFill>
              </a:rPr>
              <a:t>df.max</a:t>
            </a:r>
            <a:r>
              <a:rPr lang="en-GB" b="1">
                <a:solidFill>
                  <a:srgbClr val="00B050"/>
                </a:solidFill>
              </a:rPr>
              <a:t>() </a:t>
            </a:r>
            <a:r>
              <a:rPr lang="en-GB"/>
              <a:t>| Returns the highest value in each column</a:t>
            </a:r>
          </a:p>
          <a:p>
            <a:r>
              <a:rPr lang="en-GB" b="1" err="1">
                <a:solidFill>
                  <a:srgbClr val="00B050"/>
                </a:solidFill>
              </a:rPr>
              <a:t>df.min</a:t>
            </a:r>
            <a:r>
              <a:rPr lang="en-GB" b="1">
                <a:solidFill>
                  <a:srgbClr val="00B050"/>
                </a:solidFill>
              </a:rPr>
              <a:t>() </a:t>
            </a:r>
            <a:r>
              <a:rPr lang="en-GB"/>
              <a:t>| Returns the lowest value in each column</a:t>
            </a:r>
          </a:p>
          <a:p>
            <a:r>
              <a:rPr lang="en-GB" b="1" err="1">
                <a:solidFill>
                  <a:srgbClr val="00B050"/>
                </a:solidFill>
              </a:rPr>
              <a:t>df.median</a:t>
            </a:r>
            <a:r>
              <a:rPr lang="en-GB" b="1">
                <a:solidFill>
                  <a:srgbClr val="00B050"/>
                </a:solidFill>
              </a:rPr>
              <a:t>() </a:t>
            </a:r>
            <a:r>
              <a:rPr lang="en-GB"/>
              <a:t>| Returns the median of each column</a:t>
            </a:r>
          </a:p>
          <a:p>
            <a:r>
              <a:rPr lang="en-GB" b="1" err="1">
                <a:solidFill>
                  <a:srgbClr val="00B050"/>
                </a:solidFill>
              </a:rPr>
              <a:t>df.std</a:t>
            </a:r>
            <a:r>
              <a:rPr lang="en-GB" b="1">
                <a:solidFill>
                  <a:srgbClr val="00B050"/>
                </a:solidFill>
              </a:rPr>
              <a:t>() </a:t>
            </a:r>
            <a:r>
              <a:rPr lang="en-GB"/>
              <a:t>| Returns the standard deviation of each column</a:t>
            </a:r>
          </a:p>
        </p:txBody>
      </p:sp>
    </p:spTree>
    <p:extLst>
      <p:ext uri="{BB962C8B-B14F-4D97-AF65-F5344CB8AC3E}">
        <p14:creationId xmlns:p14="http://schemas.microsoft.com/office/powerpoint/2010/main" val="2005731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069E0F-9C2D-4BBE-A579-EA1EFA5789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2000"/>
              <a:t>Before we start… Please have your</a:t>
            </a:r>
            <a:br>
              <a:rPr lang="en-GB" sz="2000"/>
            </a:br>
            <a:r>
              <a:rPr lang="en-GB" sz="2000"/>
              <a:t>camera switched on.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AC673ED2-CA28-4A00-B9F6-A4FC890756D5}"/>
              </a:ext>
            </a:extLst>
          </p:cNvPr>
          <p:cNvSpPr txBox="1">
            <a:spLocks/>
          </p:cNvSpPr>
          <p:nvPr/>
        </p:nvSpPr>
        <p:spPr>
          <a:xfrm>
            <a:off x="8182466" y="390616"/>
            <a:ext cx="3991180" cy="343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GB" sz="2000"/>
              <a:t>Camera Expectations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E942D8-3CC4-547A-3DAF-5FC0A9CDD632}"/>
              </a:ext>
            </a:extLst>
          </p:cNvPr>
          <p:cNvSpPr txBox="1">
            <a:spLocks/>
          </p:cNvSpPr>
          <p:nvPr/>
        </p:nvSpPr>
        <p:spPr>
          <a:xfrm>
            <a:off x="-70021" y="2539913"/>
            <a:ext cx="12262022" cy="115317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>
                <a:solidFill>
                  <a:srgbClr val="2F7EC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This is a </a:t>
            </a:r>
            <a:r>
              <a:rPr lang="en-GB" b="1" u="sng">
                <a:solidFill>
                  <a:srgbClr val="2F7E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mandatory requirement </a:t>
            </a:r>
            <a:r>
              <a:rPr lang="en-GB" b="1">
                <a:solidFill>
                  <a:srgbClr val="2F7EC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for the duration of the course.</a:t>
            </a:r>
            <a:r>
              <a:rPr lang="en-GB">
                <a:solidFill>
                  <a:srgbClr val="2F7EC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FE3444-BF16-2C34-13BD-4AE1E3949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9909" y="1168161"/>
            <a:ext cx="1321058" cy="115317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8D8376B-4A6B-2E1A-1801-874CFD0BF9E3}"/>
              </a:ext>
            </a:extLst>
          </p:cNvPr>
          <p:cNvGrpSpPr/>
          <p:nvPr/>
        </p:nvGrpSpPr>
        <p:grpSpPr>
          <a:xfrm>
            <a:off x="418891" y="1356264"/>
            <a:ext cx="6006622" cy="885667"/>
            <a:chOff x="5465686" y="1996240"/>
            <a:chExt cx="5429973" cy="68358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A11C599-D194-37E9-BD3E-BBD60398C3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65686" y="2019493"/>
              <a:ext cx="5429973" cy="637077"/>
            </a:xfrm>
            <a:prstGeom prst="rect">
              <a:avLst/>
            </a:prstGeom>
          </p:spPr>
        </p:pic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4A8A3A8-DED2-B2C8-6CC6-C2EF44735659}"/>
                </a:ext>
              </a:extLst>
            </p:cNvPr>
            <p:cNvSpPr/>
            <p:nvPr/>
          </p:nvSpPr>
          <p:spPr>
            <a:xfrm>
              <a:off x="8125758" y="1996240"/>
              <a:ext cx="648070" cy="683581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859D1D3B-B280-F5C6-ADD6-D7774D9CF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278" y="3057656"/>
            <a:ext cx="1627728" cy="170802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DC82C1A-389D-95F9-F007-793226021009}"/>
              </a:ext>
            </a:extLst>
          </p:cNvPr>
          <p:cNvSpPr txBox="1"/>
          <p:nvPr/>
        </p:nvSpPr>
        <p:spPr>
          <a:xfrm>
            <a:off x="1912039" y="3122935"/>
            <a:ext cx="5265303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You are studying a </a:t>
            </a:r>
            <a:r>
              <a:rPr lang="en-GB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regulated qualification</a:t>
            </a:r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your tutor needs to see that it is the right person participating throughout the course.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302C77-CB8D-2868-D32B-0C27D4BB5BF2}"/>
              </a:ext>
            </a:extLst>
          </p:cNvPr>
          <p:cNvSpPr txBox="1"/>
          <p:nvPr/>
        </p:nvSpPr>
        <p:spPr>
          <a:xfrm>
            <a:off x="2539418" y="5228174"/>
            <a:ext cx="906137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Online learning is to be </a:t>
            </a:r>
            <a:r>
              <a:rPr lang="en-GB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treated the same way as a classroom learning</a:t>
            </a:r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you must be physically visible to interact with your tutor and other learners in order to create an engaging group dynamic.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C7E9A4-0AFC-A7CD-341F-580343244AB9}"/>
              </a:ext>
            </a:extLst>
          </p:cNvPr>
          <p:cNvSpPr txBox="1"/>
          <p:nvPr/>
        </p:nvSpPr>
        <p:spPr>
          <a:xfrm>
            <a:off x="6504496" y="4145872"/>
            <a:ext cx="543845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Our job is </a:t>
            </a:r>
            <a:r>
              <a:rPr lang="en-GB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to prepare you for work </a:t>
            </a:r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 an age where in almost any job there is likely to be at least some aspect of remote engagement with </a:t>
            </a:r>
            <a:r>
              <a:rPr lang="en-GB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your</a:t>
            </a:r>
            <a:r>
              <a:rPr lang="en-GB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employer. </a:t>
            </a:r>
          </a:p>
        </p:txBody>
      </p:sp>
    </p:spTree>
    <p:extLst>
      <p:ext uri="{BB962C8B-B14F-4D97-AF65-F5344CB8AC3E}">
        <p14:creationId xmlns:p14="http://schemas.microsoft.com/office/powerpoint/2010/main" val="136679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2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4E21E0-9F8D-9AE2-1668-25527AD67910}"/>
              </a:ext>
            </a:extLst>
          </p:cNvPr>
          <p:cNvSpPr txBox="1"/>
          <p:nvPr/>
        </p:nvSpPr>
        <p:spPr>
          <a:xfrm>
            <a:off x="988304" y="1024145"/>
            <a:ext cx="84406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>
                <a:solidFill>
                  <a:srgbClr val="2F7E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you do not wish to have your camera displaying your personal environment, Microsoft Teams has a solution to this problem…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3FB706-0148-A42D-B18C-429F1A49A26C}"/>
              </a:ext>
            </a:extLst>
          </p:cNvPr>
          <p:cNvSpPr txBox="1"/>
          <p:nvPr/>
        </p:nvSpPr>
        <p:spPr>
          <a:xfrm>
            <a:off x="190564" y="2179188"/>
            <a:ext cx="34063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800" b="1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Step One: </a:t>
            </a:r>
            <a:r>
              <a:rPr lang="en-GB" sz="180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Before you join a Teams video call, click the ‘Background Filters’ option.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545F193-FE34-6465-2E27-2AF520D1C419}"/>
              </a:ext>
            </a:extLst>
          </p:cNvPr>
          <p:cNvGrpSpPr/>
          <p:nvPr/>
        </p:nvGrpSpPr>
        <p:grpSpPr>
          <a:xfrm>
            <a:off x="3444909" y="2094797"/>
            <a:ext cx="6149309" cy="3717755"/>
            <a:chOff x="3696985" y="1950771"/>
            <a:chExt cx="5748466" cy="305591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1925278-C315-2400-CDC2-B8319A157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02" t="13954" r="27650" b="13634"/>
            <a:stretch/>
          </p:blipFill>
          <p:spPr>
            <a:xfrm>
              <a:off x="3696985" y="1950771"/>
              <a:ext cx="5748466" cy="3055914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4F6E5B5-23B1-84AD-3177-86FEF341F46C}"/>
                </a:ext>
              </a:extLst>
            </p:cNvPr>
            <p:cNvSpPr/>
            <p:nvPr/>
          </p:nvSpPr>
          <p:spPr>
            <a:xfrm>
              <a:off x="4320791" y="4265540"/>
              <a:ext cx="1024931" cy="411982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0A934AB-A3AB-7060-4814-3EBC3F893D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337"/>
          <a:stretch/>
        </p:blipFill>
        <p:spPr>
          <a:xfrm>
            <a:off x="9836299" y="968396"/>
            <a:ext cx="2126594" cy="56985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8CAE30-B78B-2129-815D-A20B22ABA38E}"/>
              </a:ext>
            </a:extLst>
          </p:cNvPr>
          <p:cNvSpPr txBox="1"/>
          <p:nvPr/>
        </p:nvSpPr>
        <p:spPr>
          <a:xfrm>
            <a:off x="190564" y="3355983"/>
            <a:ext cx="32158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800" b="1">
                <a:solidFill>
                  <a:srgbClr val="2F7EC0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Step Two: </a:t>
            </a:r>
            <a:r>
              <a:rPr lang="en-GB" sz="180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On the right-hand side, you can select any of the stock images.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F0669B-4EE5-A427-31A8-785A25BDA6E7}"/>
              </a:ext>
            </a:extLst>
          </p:cNvPr>
          <p:cNvSpPr txBox="1"/>
          <p:nvPr/>
        </p:nvSpPr>
        <p:spPr>
          <a:xfrm>
            <a:off x="190564" y="4612223"/>
            <a:ext cx="325434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b="1">
                <a:solidFill>
                  <a:srgbClr val="2F7EC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Step Three: </a:t>
            </a:r>
            <a:r>
              <a:rPr lang="en-GB" sz="1800"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image you choose will then appear in your background on the video call.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D964CB-C632-9F70-D8F0-741412B1DF72}"/>
              </a:ext>
            </a:extLst>
          </p:cNvPr>
          <p:cNvSpPr txBox="1"/>
          <p:nvPr/>
        </p:nvSpPr>
        <p:spPr>
          <a:xfrm>
            <a:off x="190564" y="6179547"/>
            <a:ext cx="959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If you need any further support in regards to this requirement, please speak to your tutor directly. 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711C679D-22C7-AC2B-7B65-6CC04C714442}"/>
              </a:ext>
            </a:extLst>
          </p:cNvPr>
          <p:cNvSpPr txBox="1">
            <a:spLocks/>
          </p:cNvSpPr>
          <p:nvPr/>
        </p:nvSpPr>
        <p:spPr>
          <a:xfrm>
            <a:off x="0" y="201288"/>
            <a:ext cx="12191999" cy="3436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Background filters</a:t>
            </a:r>
            <a:endParaRPr lang="en-US" sz="240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20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CDA85-5D6D-37C0-7B94-EDEC9AA674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2800" b="1"/>
              <a:t>Starter Activity</a:t>
            </a:r>
            <a:endParaRPr lang="en-GB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F17946-86C7-D88C-370A-EFEFA3C4CA5A}"/>
              </a:ext>
            </a:extLst>
          </p:cNvPr>
          <p:cNvSpPr txBox="1">
            <a:spLocks/>
          </p:cNvSpPr>
          <p:nvPr/>
        </p:nvSpPr>
        <p:spPr>
          <a:xfrm>
            <a:off x="207144" y="1380635"/>
            <a:ext cx="6336529" cy="139726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GB" sz="2600" b="1">
                <a:solidFill>
                  <a:srgbClr val="C00000"/>
                </a:solidFill>
              </a:rPr>
              <a:t>How to look after your mental health &amp; wellbeing? </a:t>
            </a:r>
          </a:p>
        </p:txBody>
      </p:sp>
      <p:pic>
        <p:nvPicPr>
          <p:cNvPr id="4" name="Picture 12" descr="See the source image">
            <a:extLst>
              <a:ext uri="{FF2B5EF4-FFF2-40B4-BE49-F238E27FC236}">
                <a16:creationId xmlns:a16="http://schemas.microsoft.com/office/drawing/2014/main" id="{12A0D36D-890A-55F4-1419-CAAF89738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340" y="2830986"/>
            <a:ext cx="5857875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See the source image">
            <a:extLst>
              <a:ext uri="{FF2B5EF4-FFF2-40B4-BE49-F238E27FC236}">
                <a16:creationId xmlns:a16="http://schemas.microsoft.com/office/drawing/2014/main" id="{6F691AAF-22A9-AB67-0CC9-A8E2468E80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59"/>
          <a:stretch/>
        </p:blipFill>
        <p:spPr bwMode="auto">
          <a:xfrm>
            <a:off x="6543674" y="1756416"/>
            <a:ext cx="4012011" cy="4370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See the source image">
            <a:extLst>
              <a:ext uri="{FF2B5EF4-FFF2-40B4-BE49-F238E27FC236}">
                <a16:creationId xmlns:a16="http://schemas.microsoft.com/office/drawing/2014/main" id="{DCCD370B-251A-922E-D4E9-8E44B4D67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272109">
            <a:off x="10634680" y="1195487"/>
            <a:ext cx="1239276" cy="123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81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3A585D8-7632-4D65-A198-FA1F0CC90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27" y="393403"/>
            <a:ext cx="5051093" cy="1145997"/>
          </a:xfrm>
        </p:spPr>
        <p:txBody>
          <a:bodyPr>
            <a:normAutofit/>
          </a:bodyPr>
          <a:lstStyle/>
          <a:p>
            <a:r>
              <a:rPr lang="en-GB" sz="4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Objectives</a:t>
            </a:r>
            <a:endParaRPr lang="en-US" sz="48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64009C-C728-4272-B6C3-7BEB6621A332}"/>
              </a:ext>
            </a:extLst>
          </p:cNvPr>
          <p:cNvSpPr txBox="1">
            <a:spLocks/>
          </p:cNvSpPr>
          <p:nvPr/>
        </p:nvSpPr>
        <p:spPr>
          <a:xfrm>
            <a:off x="89227" y="1539400"/>
            <a:ext cx="7271463" cy="4476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GB" sz="3600" b="0" i="0">
                <a:effectLst/>
                <a:latin typeface="+mn-lt"/>
                <a:ea typeface="Open Sans Light"/>
                <a:cs typeface="Open Sans Light"/>
              </a:rPr>
              <a:t>Pandas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3600">
                <a:latin typeface="+mn-lt"/>
                <a:ea typeface="Open Sans Light"/>
                <a:cs typeface="Open Sans Light"/>
              </a:rPr>
              <a:t>Pandas </a:t>
            </a:r>
            <a:r>
              <a:rPr lang="en-GB" sz="3600" err="1">
                <a:latin typeface="+mn-lt"/>
                <a:ea typeface="Open Sans Light"/>
                <a:cs typeface="Open Sans Light"/>
              </a:rPr>
              <a:t>DataFrame</a:t>
            </a:r>
            <a:endParaRPr lang="en-GB" sz="3600">
              <a:latin typeface="+mn-lt"/>
              <a:ea typeface="Open Sans Light"/>
              <a:cs typeface="Open Sans Ligh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3600" err="1">
                <a:latin typeface="+mn-lt"/>
                <a:ea typeface="Open Sans Light"/>
                <a:cs typeface="Open Sans Light"/>
              </a:rPr>
              <a:t>DataFrame</a:t>
            </a:r>
            <a:r>
              <a:rPr lang="en-GB" sz="3600">
                <a:latin typeface="+mn-lt"/>
                <a:ea typeface="Open Sans Light"/>
                <a:cs typeface="Open Sans Light"/>
              </a:rPr>
              <a:t> Indexing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3600" err="1">
                <a:latin typeface="+mn-lt"/>
                <a:ea typeface="Open Sans Light"/>
                <a:cs typeface="Open Sans Light"/>
              </a:rPr>
              <a:t>DataFrame</a:t>
            </a:r>
            <a:r>
              <a:rPr lang="en-GB" sz="3600">
                <a:latin typeface="+mn-lt"/>
                <a:ea typeface="Open Sans Light"/>
                <a:cs typeface="Open Sans Light"/>
              </a:rPr>
              <a:t> Inspecting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3600">
              <a:latin typeface="+mn-lt"/>
              <a:ea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902120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F4494-B0C2-5F79-4DFD-0BE53D0F56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Formative Assessment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D9F13C-DB6A-6513-7807-E02D04F8129D}"/>
              </a:ext>
            </a:extLst>
          </p:cNvPr>
          <p:cNvSpPr txBox="1"/>
          <p:nvPr/>
        </p:nvSpPr>
        <p:spPr>
          <a:xfrm>
            <a:off x="354286" y="1380635"/>
            <a:ext cx="1093893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>
                <a:cs typeface="Calibri"/>
              </a:rPr>
              <a:t>Students are requested to complete the following short assessment to help us identify what they know about the topic at present.</a:t>
            </a:r>
            <a:br>
              <a:rPr lang="en-US" sz="2800">
                <a:cs typeface="Calibri"/>
              </a:rPr>
            </a:br>
            <a:br>
              <a:rPr lang="en-US" sz="2800">
                <a:cs typeface="Calibri"/>
              </a:rPr>
            </a:br>
            <a:r>
              <a:rPr lang="en-US" sz="2800">
                <a:cs typeface="Calibri"/>
              </a:rPr>
              <a:t>Note: This is an ungraded assessment. </a:t>
            </a:r>
          </a:p>
          <a:p>
            <a:r>
              <a:rPr lang="en-US" sz="2800">
                <a:cs typeface="Calibri"/>
              </a:rPr>
              <a:t>It is okay if students do not know the answers yet. </a:t>
            </a:r>
          </a:p>
          <a:p>
            <a:endParaRPr lang="en-US" sz="2800">
              <a:cs typeface="Calibri"/>
            </a:endParaRPr>
          </a:p>
          <a:p>
            <a:r>
              <a:rPr lang="en-US" sz="2800">
                <a:cs typeface="Calibri"/>
              </a:rPr>
              <a:t>Link: </a:t>
            </a:r>
            <a:r>
              <a:rPr lang="en-US" sz="2800">
                <a:cs typeface="Calibri"/>
                <a:hlinkClick r:id="rId2"/>
              </a:rPr>
              <a:t>https://forms.office.com/e/jF7yKP6fCr</a:t>
            </a:r>
            <a:endParaRPr lang="en-US" sz="2800">
              <a:ea typeface="+mn-lt"/>
              <a:cs typeface="+mn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1A41F9A-2E6E-2548-3FC6-9CF1C71FA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2772" y="2668772"/>
            <a:ext cx="4189228" cy="4189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281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069E0F-9C2D-4BBE-A579-EA1EFA5789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Pandas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AC673ED2-CA28-4A00-B9F6-A4FC890756D5}"/>
              </a:ext>
            </a:extLst>
          </p:cNvPr>
          <p:cNvSpPr txBox="1">
            <a:spLocks/>
          </p:cNvSpPr>
          <p:nvPr/>
        </p:nvSpPr>
        <p:spPr>
          <a:xfrm>
            <a:off x="8182466" y="390616"/>
            <a:ext cx="3991180" cy="343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GB" sz="2000"/>
              <a:t>Bootcamp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17FF82-3C6B-FF63-7B7C-8A4519711977}"/>
              </a:ext>
            </a:extLst>
          </p:cNvPr>
          <p:cNvSpPr txBox="1"/>
          <p:nvPr/>
        </p:nvSpPr>
        <p:spPr>
          <a:xfrm>
            <a:off x="207145" y="1593761"/>
            <a:ext cx="1155305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/>
              <a:t>Pandas is a Python library used for working with data sets.</a:t>
            </a:r>
          </a:p>
          <a:p>
            <a:endParaRPr lang="en-GB" sz="2800"/>
          </a:p>
          <a:p>
            <a:r>
              <a:rPr lang="en-GB" sz="2800"/>
              <a:t>It has functions for analysing, cleaning, exploring, and manipulating data.</a:t>
            </a:r>
          </a:p>
          <a:p>
            <a:r>
              <a:rPr lang="en-GB" sz="2800"/>
              <a:t>A Pandas </a:t>
            </a:r>
            <a:r>
              <a:rPr lang="en-GB" sz="2800" err="1"/>
              <a:t>DataFrame</a:t>
            </a:r>
            <a:r>
              <a:rPr lang="en-GB" sz="2800"/>
              <a:t> is a 2 dimensional data structure, like a 2 dimensional array, or a table with rows and columns.</a:t>
            </a:r>
          </a:p>
          <a:p>
            <a:endParaRPr lang="en-GB" sz="2800"/>
          </a:p>
          <a:p>
            <a:endParaRPr lang="en-GB" sz="2800"/>
          </a:p>
          <a:p>
            <a:r>
              <a:rPr lang="en-GB" sz="2800"/>
              <a:t>A Pandas Series is like a column in a table. It is a one-dimensional array holding data of any type.</a:t>
            </a:r>
          </a:p>
        </p:txBody>
      </p:sp>
    </p:spTree>
    <p:extLst>
      <p:ext uri="{BB962C8B-B14F-4D97-AF65-F5344CB8AC3E}">
        <p14:creationId xmlns:p14="http://schemas.microsoft.com/office/powerpoint/2010/main" val="79908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49138-1F77-CEDC-F84E-1557D14DB4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Pandas Series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9F73A2F-F645-0508-7AC2-D5ED8FE80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604963"/>
            <a:ext cx="9525000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760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63e1e20-65d7-4e97-9956-c577aab56495">
      <Terms xmlns="http://schemas.microsoft.com/office/infopath/2007/PartnerControls"/>
    </lcf76f155ced4ddcb4097134ff3c332f>
    <TaxCatchAll xmlns="352485e8-ee27-4248-8679-a004f0bbc82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1013E2B786584DB70F2723EF4EAD43" ma:contentTypeVersion="13" ma:contentTypeDescription="Create a new document." ma:contentTypeScope="" ma:versionID="49c8d9d40572abb4341ce13f436be291">
  <xsd:schema xmlns:xsd="http://www.w3.org/2001/XMLSchema" xmlns:xs="http://www.w3.org/2001/XMLSchema" xmlns:p="http://schemas.microsoft.com/office/2006/metadata/properties" xmlns:ns2="c63e1e20-65d7-4e97-9956-c577aab56495" xmlns:ns3="352485e8-ee27-4248-8679-a004f0bbc829" targetNamespace="http://schemas.microsoft.com/office/2006/metadata/properties" ma:root="true" ma:fieldsID="978207ed5e063670bc78d7460676a4c2" ns2:_="" ns3:_="">
    <xsd:import namespace="c63e1e20-65d7-4e97-9956-c577aab56495"/>
    <xsd:import namespace="352485e8-ee27-4248-8679-a004f0bbc82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3e1e20-65d7-4e97-9956-c577aab564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33107afe-cb13-45d0-a368-909a38ecfe4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2485e8-ee27-4248-8679-a004f0bbc829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99d342d5-53bc-4385-bf56-c440af18c5a6}" ma:internalName="TaxCatchAll" ma:showField="CatchAllData" ma:web="352485e8-ee27-4248-8679-a004f0bbc8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520A0B-0B9A-452C-9850-010C3B5F7FDF}">
  <ds:schemaRefs>
    <ds:schemaRef ds:uri="23ba7a61-5747-4845-9d88-08e673bb3c13"/>
    <ds:schemaRef ds:uri="352485e8-ee27-4248-8679-a004f0bbc829"/>
    <ds:schemaRef ds:uri="8f8392b7-efb9-4d92-b93e-ed6e2ab0c428"/>
    <ds:schemaRef ds:uri="c63e1e20-65d7-4e97-9956-c577aab5649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DF8BC2F-3190-4843-98C8-AA14ADB7EA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184B82-356A-42DC-AF70-4584D95C22B4}">
  <ds:schemaRefs>
    <ds:schemaRef ds:uri="352485e8-ee27-4248-8679-a004f0bbc829"/>
    <ds:schemaRef ds:uri="c63e1e20-65d7-4e97-9956-c577aab5649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23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PowerPoint Presentation</vt:lpstr>
      <vt:lpstr>Before we start… Please have your camera switched on.</vt:lpstr>
      <vt:lpstr>PowerPoint Presentation</vt:lpstr>
      <vt:lpstr>Starter Activity</vt:lpstr>
      <vt:lpstr>Objectives</vt:lpstr>
      <vt:lpstr>Formative Assessment </vt:lpstr>
      <vt:lpstr>Pandas</vt:lpstr>
      <vt:lpstr>Pandas Series</vt:lpstr>
      <vt:lpstr>Understanding DataFrame</vt:lpstr>
      <vt:lpstr>Creating Pandas DataFrame</vt:lpstr>
      <vt:lpstr>Importing Spreadsheets</vt:lpstr>
      <vt:lpstr>Subsetting df</vt:lpstr>
      <vt:lpstr>Locating Data in df</vt:lpstr>
      <vt:lpstr>Locating Data in df</vt:lpstr>
      <vt:lpstr>Loc and iloc</vt:lpstr>
      <vt:lpstr>Selecting Rows and Columns</vt:lpstr>
      <vt:lpstr>Filtering df</vt:lpstr>
      <vt:lpstr>Inspecting df</vt:lpstr>
      <vt:lpstr>Inspecting df</vt:lpstr>
      <vt:lpstr>Inspecting df</vt:lpstr>
      <vt:lpstr>Recap Questions</vt:lpstr>
      <vt:lpstr>Statistical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Sandra Taylor</dc:creator>
  <cp:revision>1</cp:revision>
  <dcterms:created xsi:type="dcterms:W3CDTF">2023-01-16T10:36:57Z</dcterms:created>
  <dcterms:modified xsi:type="dcterms:W3CDTF">2023-08-23T15:30:29Z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0x0101005454C823357E9D4F8295E3EA81BA90F2</vt:lpwstr>
  </property>
  <property fmtid="{D5CDD505-2E9C-101B-9397-08002B2CF9AE}" pid="3" name="Order">
    <vt:r8>7057000</vt:r8>
  </property>
  <property fmtid="{D5CDD505-2E9C-101B-9397-08002B2CF9AE}" pid="4" name="MediaServiceImageTags">
    <vt:lpwstr/>
  </property>
</Properties>
</file>

<file path=docProps/thumbnail.jpeg>
</file>